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47" r:id="rId30"/>
    <p:sldId id="548" r:id="rId31"/>
    <p:sldId id="549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8" r:id="rId49"/>
    <p:sldId id="569" r:id="rId50"/>
    <p:sldId id="570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8"/>
    <p:restoredTop sz="94803"/>
  </p:normalViewPr>
  <p:slideViewPr>
    <p:cSldViewPr>
      <p:cViewPr varScale="1">
        <p:scale>
          <a:sx n="113" d="100"/>
          <a:sy n="113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18,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After </a:t>
            </a:r>
            <a:r>
              <a:rPr lang="en-US">
                <a:solidFill>
                  <a:srgbClr val="0000FF"/>
                </a:solidFill>
              </a:rPr>
              <a:t>the break</a:t>
            </a:r>
            <a:r>
              <a:rPr lang="en-US"/>
              <a:t>: </a:t>
            </a:r>
            <a:r>
              <a:rPr lang="en-US" dirty="0"/>
              <a:t>the end-to-end picture and specialized networks (e.g., datacenter, mobile)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18,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1490453094</TotalTime>
  <Pages>7</Pages>
  <Words>2901</Words>
  <Application>Microsoft Macintosh PowerPoint</Application>
  <PresentationFormat>On-screen Show (4:3)</PresentationFormat>
  <Paragraphs>625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2020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1221</cp:revision>
  <cp:lastPrinted>1999-09-08T17:25:07Z</cp:lastPrinted>
  <dcterms:created xsi:type="dcterms:W3CDTF">2014-01-14T18:15:50Z</dcterms:created>
  <dcterms:modified xsi:type="dcterms:W3CDTF">2020-11-18T18:52:09Z</dcterms:modified>
  <cp:category/>
</cp:coreProperties>
</file>