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568" r:id="rId3"/>
    <p:sldId id="487" r:id="rId4"/>
    <p:sldId id="513" r:id="rId5"/>
    <p:sldId id="514" r:id="rId6"/>
    <p:sldId id="516" r:id="rId7"/>
    <p:sldId id="517" r:id="rId8"/>
    <p:sldId id="518" r:id="rId9"/>
    <p:sldId id="519" r:id="rId10"/>
    <p:sldId id="520" r:id="rId11"/>
    <p:sldId id="521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3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6" r:id="rId39"/>
    <p:sldId id="512" r:id="rId40"/>
    <p:sldId id="522" r:id="rId41"/>
    <p:sldId id="523" r:id="rId42"/>
    <p:sldId id="541" r:id="rId43"/>
    <p:sldId id="544" r:id="rId44"/>
    <p:sldId id="545" r:id="rId45"/>
    <p:sldId id="546" r:id="rId46"/>
    <p:sldId id="557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4"/>
    <p:restoredTop sz="94522"/>
  </p:normalViewPr>
  <p:slideViewPr>
    <p:cSldViewPr>
      <p:cViewPr varScale="1">
        <p:scale>
          <a:sx n="112" d="100"/>
          <a:sy n="112" d="100"/>
        </p:scale>
        <p:origin x="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656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2,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December 2,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43E1-B78A-4946-8E48-0E05328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647825"/>
            <a:ext cx="2454275" cy="23749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31575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700338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862138"/>
            <a:ext cx="2362200" cy="1762125"/>
            <a:chOff x="3744" y="1392"/>
            <a:chExt cx="1488" cy="1110"/>
          </a:xfrm>
          <a:solidFill>
            <a:srgbClr val="D3A600"/>
          </a:solidFill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713038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77653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8051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3033713"/>
            <a:ext cx="5356225" cy="3552825"/>
            <a:chOff x="268" y="1314"/>
            <a:chExt cx="3374" cy="2238"/>
          </a:xfrm>
        </p:grpSpPr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8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Arial" charset="0"/>
                  <a:cs typeface="Arial" charset="0"/>
                </a:rPr>
                <a:t>AP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H1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339"/>
              <a:ext cx="8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4068763" y="3362326"/>
            <a:ext cx="3886200" cy="2001838"/>
            <a:chOff x="2563" y="1848"/>
            <a:chExt cx="2448" cy="1261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19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Arial" charset="0"/>
                  <a:cs typeface="Arial" charset="0"/>
                </a:rPr>
                <a:t>R1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Address 3?</a:t>
            </a:r>
          </a:p>
        </p:txBody>
      </p:sp>
      <p:grpSp>
        <p:nvGrpSpPr>
          <p:cNvPr id="105" name="Group 356"/>
          <p:cNvGrpSpPr>
            <a:grpSpLocks/>
          </p:cNvGrpSpPr>
          <p:nvPr/>
        </p:nvGrpSpPr>
        <p:grpSpPr bwMode="auto">
          <a:xfrm>
            <a:off x="1981201" y="2293964"/>
            <a:ext cx="436562" cy="498475"/>
            <a:chOff x="313" y="1497"/>
            <a:chExt cx="1152" cy="1014"/>
          </a:xfrm>
        </p:grpSpPr>
        <p:pic>
          <p:nvPicPr>
            <p:cNvPr id="10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/>
          <p:cNvGrpSpPr>
            <a:grpSpLocks/>
          </p:cNvGrpSpPr>
          <p:nvPr/>
        </p:nvGrpSpPr>
        <p:grpSpPr bwMode="auto">
          <a:xfrm>
            <a:off x="3048794" y="1918606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361"/>
          <p:cNvGrpSpPr>
            <a:grpSpLocks/>
          </p:cNvGrpSpPr>
          <p:nvPr/>
        </p:nvGrpSpPr>
        <p:grpSpPr bwMode="auto">
          <a:xfrm>
            <a:off x="3350309" y="2759332"/>
            <a:ext cx="649287" cy="561975"/>
            <a:chOff x="2967" y="478"/>
            <a:chExt cx="788" cy="625"/>
          </a:xfrm>
        </p:grpSpPr>
        <p:pic>
          <p:nvPicPr>
            <p:cNvPr id="11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6CA31-8A8F-CD42-B826-883752C9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 err="1">
                <a:solidFill>
                  <a:srgbClr val="0000FF"/>
                </a:solidFill>
              </a:rPr>
              <a:t>coflows</a:t>
            </a:r>
            <a:endParaRPr lang="en-US" dirty="0"/>
          </a:p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r>
              <a:rPr lang="en-US" dirty="0">
                <a:solidFill>
                  <a:srgbClr val="0000FF"/>
                </a:solidFill>
              </a:rPr>
              <a:t>Last class</a:t>
            </a:r>
            <a:r>
              <a:rPr lang="en-US" dirty="0"/>
              <a:t>: Review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Datacenter network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“bisection bandwidth”</a:t>
            </a:r>
          </a:p>
          <a:p>
            <a:r>
              <a:rPr lang="en-US" dirty="0"/>
              <a:t>Low latency, even in the worst-case</a:t>
            </a:r>
          </a:p>
          <a:p>
            <a:r>
              <a:rPr lang="en-US" dirty="0"/>
              <a:t>Large scale </a:t>
            </a:r>
          </a:p>
          <a:p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1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71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1490453241</TotalTime>
  <Pages>7</Pages>
  <Words>3230</Words>
  <Application>Microsoft Macintosh PowerPoint</Application>
  <PresentationFormat>On-screen Show (4:3)</PresentationFormat>
  <Paragraphs>745</Paragraphs>
  <Slides>46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Fall 2020</vt:lpstr>
      <vt:lpstr>Why do we need Address 3?</vt:lpstr>
      <vt:lpstr>Agenda</vt:lpstr>
      <vt:lpstr>Recap: Datacenter network requirements</vt:lpstr>
      <vt:lpstr>Recap: Clos topology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Agenda</vt:lpstr>
      <vt:lpstr>Workloads</vt:lpstr>
      <vt:lpstr>Tension between requirements</vt:lpstr>
      <vt:lpstr>Data Center TCP (DCTCP)</vt:lpstr>
      <vt:lpstr>DCTCP: Key ideas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Summary</vt:lpstr>
      <vt:lpstr>TCP w/ per-packet load balancing</vt:lpstr>
      <vt:lpstr>Multipath TCP</vt:lpstr>
      <vt:lpstr>Recap: Explicit Congestion Notification (ECN)</vt:lpstr>
      <vt:lpstr>Actions due to DCTCP</vt:lpstr>
      <vt:lpstr>DCTCP: Why it works</vt:lpstr>
      <vt:lpstr>What’s ideal for a transport protocol?</vt:lpstr>
      <vt:lpstr>How to implement coflows?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1253</cp:revision>
  <cp:lastPrinted>1999-09-08T17:25:07Z</cp:lastPrinted>
  <dcterms:created xsi:type="dcterms:W3CDTF">2014-01-14T18:15:50Z</dcterms:created>
  <dcterms:modified xsi:type="dcterms:W3CDTF">2020-12-01T23:03:34Z</dcterms:modified>
  <cp:category/>
</cp:coreProperties>
</file>