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A69"/>
    <a:srgbClr val="288DC1"/>
    <a:srgbClr val="77BD43"/>
    <a:srgbClr val="E96848"/>
    <a:srgbClr val="FF9300"/>
    <a:srgbClr val="941651"/>
    <a:srgbClr val="FFD5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19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E80-35D2-2BED-E40E-202AA0D0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63496-08D3-205A-F7C2-D3984A8A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B5CA-092E-71B9-8834-A33E15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8445-F425-15B6-93A0-C7C4E9C4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0BA-12A3-5DD2-8733-170A1F4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3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D52-00A3-1062-4789-E868CBC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2BAD-43FE-F089-6EEB-146227C3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9CD-10EA-1F68-0D50-20319B8C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55BA-B9C2-5A47-76B8-8A8A2879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BDA-67CD-47D3-C1F4-F9C43982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692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CF007-0DF2-2907-DEE0-9D991C691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8F1-3C6A-827B-AF8D-5931A0FA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58B6-7550-69A6-AB19-68B81C9D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E545-A13D-0F9B-EE73-77B9F539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643A-7BC0-4809-5839-7FF6BCFC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21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95DD-A5C3-8E9B-C695-4A314D2F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D800-AB82-50CD-F602-BB81DF6B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2D16-1A7E-455C-C22D-854CBECB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5B2C-5E91-484D-BB76-D5F9C377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3BD5-E1E5-9755-9A28-D197792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67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830-B89E-5951-E827-44EA023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CA8-49A8-6B22-0BC5-758F046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58C1-57A1-5A50-A00E-A4D6729E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AFB9-4221-F889-B169-EA87D0C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1D87-D896-7FF8-633E-70C6468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FCFA-2B73-DED1-ED0A-75E6F896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0FED-1A59-2085-1A74-EB4F803B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DF402-CB10-F154-EDD7-EF8D1B71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962D-7B58-5B92-3BF4-CB47CF7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7A60-44B0-CF30-6F47-510450D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9376-E8E6-90A9-8711-A13389D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58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82D-E54C-A7D7-2A56-5C8425DD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2562-C7DD-5D4B-A04A-E170254F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DD20-AB3C-E49E-ECBA-C3FADDC6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DB0B-7093-67B8-CC46-45D30F8B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BD69-63A5-1987-551A-A956D59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C212-9189-A8F8-012D-2AD9F21E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9B11B-BF42-63F6-8612-674A7A3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27109-63FA-B12B-419B-E3DEB608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21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C340-7219-5C4E-C4F3-CE43A742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6CFE0-DA75-A161-8699-543BE5B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0359-9939-5BA6-44FA-5BB5F07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6771F-6C7E-3F38-DAA7-FA06DC4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2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97F8-4C11-DF8E-C05C-9C908C5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08690-C795-E2FF-223D-BF1A11DB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F21B-54D9-AB85-7EE5-98C87BA0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07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097-19DE-D517-DBA7-561CB5D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5CF5-83B3-CA97-8C5C-364911CA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58C6-0C98-0D7A-3315-95608990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CA10-1071-2F46-DA10-E2FC628E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EA92-5965-6F33-6EF4-26732DF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348F-304C-89CA-4F44-B145D6F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35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584-1287-3510-FA3B-D3831C20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3FC4-C7D4-C615-5D14-305443E2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5B70B-3022-C64B-9224-9A25D0E5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80DB-DC96-AC38-FEBF-01F425F6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E74E-6451-58B6-6724-F82721A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8467-552C-A93F-6BCB-BCA33431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46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DD132-A597-732E-8893-96ABDA80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0AEB-4A4E-273C-79BC-95781DC3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6262-6A88-A823-BC5A-85F466B0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FD3D-E034-640C-9345-04EA057A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DF0-B953-2F6C-174F-AA4B9752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0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10E-A31C-7809-EB53-314871C5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3" y="4346089"/>
            <a:ext cx="11381591" cy="226986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82B0EA-475D-B044-EEB2-EEFA8A7E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583" y="91058"/>
            <a:ext cx="1720599" cy="1458919"/>
          </a:xfrm>
          <a:prstGeom prst="rect">
            <a:avLst/>
          </a:prstGeom>
        </p:spPr>
      </p:pic>
      <p:pic>
        <p:nvPicPr>
          <p:cNvPr id="5" name="Picture 2" descr="What is A PESTLE Analysis with Examples - Dijital Serüven">
            <a:extLst>
              <a:ext uri="{FF2B5EF4-FFF2-40B4-BE49-F238E27FC236}">
                <a16:creationId xmlns:a16="http://schemas.microsoft.com/office/drawing/2014/main" id="{A919EB37-464C-1944-4538-422AE8A3E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-1"/>
          <a:stretch/>
        </p:blipFill>
        <p:spPr bwMode="auto">
          <a:xfrm>
            <a:off x="484093" y="1720101"/>
            <a:ext cx="5236014" cy="170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ing SWOT Analysis to Plan an Uncertain Future and Increase Organizational  Effectiveness | News &amp; Insights">
            <a:extLst>
              <a:ext uri="{FF2B5EF4-FFF2-40B4-BE49-F238E27FC236}">
                <a16:creationId xmlns:a16="http://schemas.microsoft.com/office/drawing/2014/main" id="{000DFE08-8BA9-536D-F38A-FA12272A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287" y="908881"/>
            <a:ext cx="3861290" cy="32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8D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288DC1"/>
          </a:solidFill>
          <a:ln>
            <a:solidFill>
              <a:srgbClr val="288DC1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JP" sz="6600" b="1" dirty="0">
                <a:solidFill>
                  <a:schemeClr val="bg1"/>
                </a:solidFill>
              </a:rPr>
              <a:t>pportunities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3706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646A69"/>
          </a:solidFill>
          <a:ln>
            <a:solidFill>
              <a:srgbClr val="646A69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JP" sz="6600" b="1" dirty="0">
                <a:solidFill>
                  <a:schemeClr val="bg1"/>
                </a:solidFill>
              </a:rPr>
              <a:t>hreats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280090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6DE6-4496-69C3-4603-FE6F976B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79387"/>
            <a:ext cx="11734801" cy="792163"/>
          </a:xfrm>
        </p:spPr>
        <p:txBody>
          <a:bodyPr>
            <a:normAutofit fontScale="90000"/>
          </a:bodyPr>
          <a:lstStyle/>
          <a:p>
            <a:r>
              <a:rPr lang="en-JP" sz="5400" b="1" dirty="0">
                <a:solidFill>
                  <a:schemeClr val="bg1"/>
                </a:solidFill>
              </a:rPr>
              <a:t>Conclusion </a:t>
            </a:r>
            <a:r>
              <a:rPr lang="en-JP" sz="5400" b="1">
                <a:solidFill>
                  <a:schemeClr val="bg1"/>
                </a:solidFill>
              </a:rPr>
              <a:t>&amp; Recommendation</a:t>
            </a:r>
            <a:endParaRPr lang="en-JP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5256-E20C-6CD9-E05E-8031DD3F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71550"/>
            <a:ext cx="11734801" cy="5707063"/>
          </a:xfrm>
        </p:spPr>
        <p:txBody>
          <a:bodyPr/>
          <a:lstStyle/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97709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73FDD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P</a:t>
            </a:r>
            <a:r>
              <a:rPr lang="en-JP" b="1" dirty="0"/>
              <a:t>OLITICAL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67" y="210207"/>
            <a:ext cx="8537684" cy="65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88238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FF93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E</a:t>
            </a:r>
            <a:r>
              <a:rPr lang="en-JP" b="1" dirty="0"/>
              <a:t>CONOMIC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45" y="210206"/>
            <a:ext cx="8576441" cy="6547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20356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15861" cy="6858000"/>
          </a:xfrm>
          <a:solidFill>
            <a:srgbClr val="FFD579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S</a:t>
            </a:r>
            <a:r>
              <a:rPr lang="en-JP" b="1" dirty="0"/>
              <a:t>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986" y="210206"/>
            <a:ext cx="8481847" cy="6547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76359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6276" cy="6858000"/>
          </a:xfrm>
          <a:solidFill>
            <a:srgbClr val="94165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T</a:t>
            </a:r>
            <a:r>
              <a:rPr lang="en-JP" b="1" dirty="0"/>
              <a:t>ECHNOLGICAL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9" y="199696"/>
            <a:ext cx="7966841" cy="65584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7048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361793" cy="68580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E</a:t>
            </a:r>
            <a:r>
              <a:rPr lang="en-JP" b="1" dirty="0"/>
              <a:t>NVIRONMENTAL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3861-5BE5-B644-D521-E42BFB7B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468" y="168166"/>
            <a:ext cx="7514898" cy="6589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17620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06"/>
            <a:ext cx="4361793" cy="6858000"/>
          </a:xfrm>
          <a:solidFill>
            <a:srgbClr val="7030A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JP" sz="6600" b="1" dirty="0"/>
              <a:t>L</a:t>
            </a:r>
            <a:r>
              <a:rPr lang="en-JP" b="1" dirty="0"/>
              <a:t>EGAL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09AB27-1A7D-F05C-9450-6E717143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366" y="178676"/>
            <a:ext cx="7630510" cy="65374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2329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E96848"/>
          </a:solidFill>
          <a:ln>
            <a:solidFill>
              <a:srgbClr val="E96848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JP" sz="6600" b="1" dirty="0">
                <a:solidFill>
                  <a:schemeClr val="bg1"/>
                </a:solidFill>
              </a:rPr>
              <a:t>trengths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214438"/>
            <a:ext cx="11858625" cy="5414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6942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77BD43"/>
          </a:solidFill>
          <a:ln>
            <a:solidFill>
              <a:srgbClr val="77BD43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JP" sz="6600" b="1" dirty="0">
                <a:solidFill>
                  <a:schemeClr val="bg1"/>
                </a:solidFill>
              </a:rPr>
              <a:t>eaknesses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60182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Macintosh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POLITICAL</vt:lpstr>
      <vt:lpstr>ECONOMIC</vt:lpstr>
      <vt:lpstr>SOCIAL</vt:lpstr>
      <vt:lpstr>TECHNOLGICAL</vt:lpstr>
      <vt:lpstr>ENVIRONMENTAL</vt:lpstr>
      <vt:lpstr>LEGAL</vt:lpstr>
      <vt:lpstr>Strengths</vt:lpstr>
      <vt:lpstr>Weaknesses</vt:lpstr>
      <vt:lpstr>Opportunities</vt:lpstr>
      <vt:lpstr>Threats</vt:lpstr>
      <vt:lpstr>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Chimankar</dc:creator>
  <cp:lastModifiedBy>Roshan Chimankar</cp:lastModifiedBy>
  <cp:revision>48</cp:revision>
  <dcterms:created xsi:type="dcterms:W3CDTF">2023-02-03T00:56:41Z</dcterms:created>
  <dcterms:modified xsi:type="dcterms:W3CDTF">2023-02-13T10:01:34Z</dcterms:modified>
</cp:coreProperties>
</file>