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A69"/>
    <a:srgbClr val="288DC1"/>
    <a:srgbClr val="77BD43"/>
    <a:srgbClr val="E96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E80-35D2-2BED-E40E-202AA0D0A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63496-08D3-205A-F7C2-D3984A8A9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B5CA-092E-71B9-8834-A33E1592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8445-F425-15B6-93A0-C7C4E9C4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D0BA-12A3-5DD2-8733-170A1F4B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398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DD52-00A3-1062-4789-E868CBC1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C2BAD-43FE-F089-6EEB-146227C3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9CD-10EA-1F68-0D50-20319B8C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55BA-B9C2-5A47-76B8-8A8A2879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0BDA-67CD-47D3-C1F4-F9C43982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692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CF007-0DF2-2907-DEE0-9D991C691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298F1-3C6A-827B-AF8D-5931A0FA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58B6-7550-69A6-AB19-68B81C9D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E545-A13D-0F9B-EE73-77B9F539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643A-7BC0-4809-5839-7FF6BCFC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214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95DD-A5C3-8E9B-C695-4A314D2F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D800-AB82-50CD-F602-BB81DF6B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2D16-1A7E-455C-C22D-854CBECB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5B2C-5E91-484D-BB76-D5F9C377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3BD5-E1E5-9755-9A28-D1977924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267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3830-B89E-5951-E827-44EA023F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3CA8-49A8-6B22-0BC5-758F0461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58C1-57A1-5A50-A00E-A4D6729E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AFB9-4221-F889-B169-EA87D0CF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1D87-D896-7FF8-633E-70C6468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4544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FCFA-2B73-DED1-ED0A-75E6F896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0FED-1A59-2085-1A74-EB4F803B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DF402-CB10-F154-EDD7-EF8D1B713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2962D-7B58-5B92-3BF4-CB47CF78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D7A60-44B0-CF30-6F47-510450DA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9376-E8E6-90A9-8711-A13389D4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58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B82D-E54C-A7D7-2A56-5C8425DD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2562-C7DD-5D4B-A04A-E170254F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6DD20-AB3C-E49E-ECBA-C3FADDC6D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3DB0B-7093-67B8-CC46-45D30F8B9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BD69-63A5-1987-551A-A956D5977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EC212-9189-A8F8-012D-2AD9F21E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9B11B-BF42-63F6-8612-674A7A30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27109-63FA-B12B-419B-E3DEB608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21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C340-7219-5C4E-C4F3-CE43A742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6CFE0-DA75-A161-8699-543BE5B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30359-9939-5BA6-44FA-5BB5F07D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6771F-6C7E-3F38-DAA7-FA06DC4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523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797F8-4C11-DF8E-C05C-9C908C59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08690-C795-E2FF-223D-BF1A11DB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F21B-54D9-AB85-7EE5-98C87BA0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073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6097-19DE-D517-DBA7-561CB5DB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5CF5-83B3-CA97-8C5C-364911CA3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B58C6-0C98-0D7A-3315-95608990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6CA10-1071-2F46-DA10-E2FC628E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BEA92-5965-6F33-6EF4-26732DFE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4348F-304C-89CA-4F44-B145D6F7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35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2584-1287-3510-FA3B-D3831C20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D3FC4-C7D4-C615-5D14-305443E2F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5B70B-3022-C64B-9224-9A25D0E5C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80DB-DC96-AC38-FEBF-01F425F6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DE74E-6451-58B6-6724-F82721AF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8467-552C-A93F-6BCB-BCA33431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464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DD132-A597-732E-8893-96ABDA80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0AEB-4A4E-273C-79BC-95781DC3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6262-6A88-A823-BC5A-85F466B0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7C6A-685B-8942-A803-3AFDD280036B}" type="datetimeFigureOut">
              <a:rPr lang="en-JP" smtClean="0"/>
              <a:t>2023/02/13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FD3D-E034-640C-9345-04EA057A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6DF0-B953-2F6C-174F-AA4B9752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A2DD-CF16-7444-9BBD-B4A6D4C2B11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90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sing SWOT Analysis to Plan an Uncertain Future and Increase Organizational  Effectiveness | News &amp; Insights">
            <a:extLst>
              <a:ext uri="{FF2B5EF4-FFF2-40B4-BE49-F238E27FC236}">
                <a16:creationId xmlns:a16="http://schemas.microsoft.com/office/drawing/2014/main" id="{911F6A56-78DD-744A-BA28-015512F8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274" y="125413"/>
            <a:ext cx="6134125" cy="50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F90F527-B153-C936-BB6E-998C53914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462" y="125413"/>
            <a:ext cx="1957826" cy="16463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1A5FE5-50B5-60C3-16A0-87F134A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5296075"/>
            <a:ext cx="8169165" cy="1436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6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6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0138"/>
          </a:xfrm>
          <a:solidFill>
            <a:srgbClr val="E96848"/>
          </a:solidFill>
          <a:ln>
            <a:solidFill>
              <a:srgbClr val="E96848"/>
            </a:solidFill>
          </a:ln>
        </p:spPr>
        <p:txBody>
          <a:bodyPr>
            <a:normAutofit fontScale="90000"/>
          </a:bodyPr>
          <a:lstStyle/>
          <a:p>
            <a:r>
              <a:rPr lang="en-JP" sz="10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JP" sz="6600" b="1" dirty="0">
                <a:solidFill>
                  <a:schemeClr val="bg1"/>
                </a:solidFill>
              </a:rPr>
              <a:t>trengths</a:t>
            </a:r>
            <a:endParaRPr lang="en-JP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401D5-D5CE-08BC-A06F-D110783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214438"/>
            <a:ext cx="11858625" cy="5414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88238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B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0138"/>
          </a:xfrm>
          <a:solidFill>
            <a:srgbClr val="77BD43"/>
          </a:solidFill>
          <a:ln>
            <a:solidFill>
              <a:srgbClr val="77BD43"/>
            </a:solidFill>
          </a:ln>
        </p:spPr>
        <p:txBody>
          <a:bodyPr>
            <a:normAutofit fontScale="90000"/>
          </a:bodyPr>
          <a:lstStyle/>
          <a:p>
            <a:r>
              <a:rPr lang="en-JP" sz="10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JP" sz="6600" b="1" dirty="0">
                <a:solidFill>
                  <a:schemeClr val="bg1"/>
                </a:solidFill>
              </a:rPr>
              <a:t>eaknesses</a:t>
            </a:r>
            <a:endParaRPr lang="en-JP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401D5-D5CE-08BC-A06F-D110783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00140"/>
            <a:ext cx="11858625" cy="55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6018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8D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0138"/>
          </a:xfrm>
          <a:solidFill>
            <a:srgbClr val="288DC1"/>
          </a:solidFill>
          <a:ln>
            <a:solidFill>
              <a:srgbClr val="288DC1"/>
            </a:solidFill>
          </a:ln>
        </p:spPr>
        <p:txBody>
          <a:bodyPr>
            <a:normAutofit fontScale="90000"/>
          </a:bodyPr>
          <a:lstStyle/>
          <a:p>
            <a:r>
              <a:rPr lang="en-JP" sz="10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JP" sz="6600" b="1" dirty="0">
                <a:solidFill>
                  <a:schemeClr val="bg1"/>
                </a:solidFill>
              </a:rPr>
              <a:t>pportunities</a:t>
            </a:r>
            <a:endParaRPr lang="en-JP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401D5-D5CE-08BC-A06F-D110783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00140"/>
            <a:ext cx="11858625" cy="55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33706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D7E0-DB2E-2001-92BF-E2F4AED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0138"/>
          </a:xfrm>
          <a:solidFill>
            <a:srgbClr val="646A69"/>
          </a:solidFill>
          <a:ln>
            <a:solidFill>
              <a:srgbClr val="646A69"/>
            </a:solidFill>
          </a:ln>
        </p:spPr>
        <p:txBody>
          <a:bodyPr>
            <a:normAutofit fontScale="90000"/>
          </a:bodyPr>
          <a:lstStyle/>
          <a:p>
            <a:r>
              <a:rPr lang="en-JP" sz="10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JP" sz="6600" b="1" dirty="0">
                <a:solidFill>
                  <a:schemeClr val="bg1"/>
                </a:solidFill>
              </a:rPr>
              <a:t>hreats</a:t>
            </a:r>
            <a:endParaRPr lang="en-JP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9401D5-D5CE-08BC-A06F-D110783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00140"/>
            <a:ext cx="11858625" cy="55292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JP" sz="1800" dirty="0"/>
          </a:p>
        </p:txBody>
      </p:sp>
    </p:spTree>
    <p:extLst>
      <p:ext uri="{BB962C8B-B14F-4D97-AF65-F5344CB8AC3E}">
        <p14:creationId xmlns:p14="http://schemas.microsoft.com/office/powerpoint/2010/main" val="280090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Strengths</vt:lpstr>
      <vt:lpstr>Weaknesses</vt:lpstr>
      <vt:lpstr>Opportunities</vt:lpstr>
      <vt:lpstr>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Chimankar</dc:creator>
  <cp:lastModifiedBy>Roshan Chimankar</cp:lastModifiedBy>
  <cp:revision>32</cp:revision>
  <dcterms:created xsi:type="dcterms:W3CDTF">2023-02-03T00:56:41Z</dcterms:created>
  <dcterms:modified xsi:type="dcterms:W3CDTF">2023-02-13T09:35:54Z</dcterms:modified>
</cp:coreProperties>
</file>