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E80"/>
    <a:srgbClr val="FF5555"/>
    <a:srgbClr val="94E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4B60-C619-4585-B286-9AE18CF04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7F520-45D3-4879-A169-3E50F7F79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98B3-B4D5-456A-925B-0E882617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E2A9-430E-4E8C-8757-DF5CA481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1A19-6E69-4135-9ECE-5338FD96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72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45E6-B115-4230-A297-0A4CD1E5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18874-7841-49F5-B03B-71B05C33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EEAE-AA49-404A-81AF-34171301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D841-56F6-4B69-B733-32BD4223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CAE0-A82A-43A5-A7E2-9220694E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3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35EE6-0EE6-42D3-AF80-62F65B50A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7B292-2B1B-4D80-8F00-C9A232AEF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4A8D-DF3B-446D-98A1-8884363D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D2D9-5FF1-4CD9-A50A-9E009BDE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863A-FC86-4838-9CF1-307585DF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44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0C12-0D2A-4B46-974C-5A1DAFF2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75AF-4167-4D20-AEB0-DCD6A6E9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5E92-F56A-4616-8F03-5C057615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B6B9-2F7B-4A3E-A22F-37C5CDEB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E494-6CCC-4C71-89A5-45332D01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4055-DDC4-4681-8B73-F8F74F64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D787D-4AAC-49DD-84B0-B124FF2A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6B18-8A1D-4891-B0B1-C5C505D3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FF14-EE96-4C6C-90C7-E4C3C482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4B2E-2E2A-46FD-961C-96A951E6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25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1A29-4CAF-4FC1-B138-7C180BF3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08E1-0272-445F-9E4C-621BBB1AA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5436-0F4C-45D3-8E8A-1753BA64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342C2-6E5F-4526-ABFD-365003AB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FFA7D-7070-489F-A4DE-CAA3E89E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3BDA4-2359-4718-BFBE-2C831F3B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23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F02C-0D2E-4061-BE96-809E4008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AFB1E-7879-450D-AA06-B2DAEDD0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C9357-81CF-4C42-AB3B-42A0942C7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5A9B1-E000-4EDB-A3A0-923C3E539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3B5A1-7CFE-48EB-B2C4-242B1F5B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DBE1C-3F83-49AC-B583-C4C0C063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4B224-13C1-442F-A46F-00586A05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917E1-A332-4DED-B853-86813F45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2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0606-7140-4B42-BB54-0256AF13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8AA1F-FC4D-4307-8330-B9DA4DDA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7A88D-8395-4966-BAF2-E612953D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AA308-CA99-448C-8046-F484CAFD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18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44046-973C-477E-A8C9-31DED362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22B8B-55E1-43CC-A505-AC2548EA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05C5-FC1F-47FC-A418-9B853E56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64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3A00-7D48-4D8C-B9D2-5B73A4A4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B891-69F3-4B86-B944-8D644499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D8D22-218D-442A-9335-E13DB7682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BA3F-A74D-4855-885E-AC1B55A7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F66B-2546-4340-971B-624D3231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C3E8-40EB-48F2-AD64-B371C275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5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63D6-0DCB-45CA-986E-804BAA83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F0163-F393-4034-82FE-0EEBFDBBB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9CFB9-35FB-4993-B56D-30106BA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923DF-C384-44A2-8B0E-F2B30E8D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5040B-1F89-4E1C-B12B-0BADE7B0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E9DF-A570-41E4-8BC1-83E1CA1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66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5C832-6BCA-403A-B6B0-5514D4B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082B2-9D2C-4FCF-93C5-A24F679F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F34F-07E7-47B9-AB13-6DA25E2D0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9EB4-4CBB-497E-A737-7499AF7D92F9}" type="datetimeFigureOut">
              <a:rPr lang="en-SG" smtClean="0"/>
              <a:t>18/5/2020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533F5-E441-4D1D-A419-99D5E9183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1FE1-0FC4-4D96-8316-B5170295A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4993-B23C-4CF4-B768-DC19354296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88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6645E1-D446-4245-BC35-3FC09A2705F0}"/>
              </a:ext>
            </a:extLst>
          </p:cNvPr>
          <p:cNvSpPr/>
          <p:nvPr/>
        </p:nvSpPr>
        <p:spPr>
          <a:xfrm>
            <a:off x="1827430" y="2665046"/>
            <a:ext cx="6550090" cy="606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534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1D5115-D1B7-49D3-B241-9F726ECE8548}"/>
              </a:ext>
            </a:extLst>
          </p:cNvPr>
          <p:cNvSpPr/>
          <p:nvPr/>
        </p:nvSpPr>
        <p:spPr>
          <a:xfrm>
            <a:off x="3636628" y="2336333"/>
            <a:ext cx="679508" cy="679508"/>
          </a:xfrm>
          <a:prstGeom prst="ellipse">
            <a:avLst/>
          </a:prstGeom>
          <a:solidFill>
            <a:srgbClr val="94E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E1EB52-C887-4C02-8BB8-D76A9C061FAA}"/>
              </a:ext>
            </a:extLst>
          </p:cNvPr>
          <p:cNvGrpSpPr/>
          <p:nvPr/>
        </p:nvGrpSpPr>
        <p:grpSpPr>
          <a:xfrm>
            <a:off x="6955871" y="2248249"/>
            <a:ext cx="855676" cy="855676"/>
            <a:chOff x="6955871" y="2248249"/>
            <a:chExt cx="855676" cy="8556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47D56A-3A1F-447D-AABF-8B018A257071}"/>
                </a:ext>
              </a:extLst>
            </p:cNvPr>
            <p:cNvSpPr/>
            <p:nvPr/>
          </p:nvSpPr>
          <p:spPr>
            <a:xfrm>
              <a:off x="7043955" y="2336333"/>
              <a:ext cx="679508" cy="679508"/>
            </a:xfrm>
            <a:prstGeom prst="ellipse">
              <a:avLst/>
            </a:prstGeom>
            <a:solidFill>
              <a:srgbClr val="94E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ED3FEB-E903-4D3F-97D6-EC33B74DF01A}"/>
                </a:ext>
              </a:extLst>
            </p:cNvPr>
            <p:cNvSpPr/>
            <p:nvPr/>
          </p:nvSpPr>
          <p:spPr>
            <a:xfrm>
              <a:off x="6955871" y="2248249"/>
              <a:ext cx="855676" cy="85567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CF94F57-289B-43F5-BC5C-161AF6559A40}"/>
              </a:ext>
            </a:extLst>
          </p:cNvPr>
          <p:cNvSpPr/>
          <p:nvPr/>
        </p:nvSpPr>
        <p:spPr>
          <a:xfrm>
            <a:off x="5416492" y="2336333"/>
            <a:ext cx="679508" cy="679508"/>
          </a:xfrm>
          <a:prstGeom prst="ellipse">
            <a:avLst/>
          </a:prstGeom>
          <a:solidFill>
            <a:srgbClr val="94E2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CC1E00-68F1-40BF-90ED-1DD76A37C921}"/>
              </a:ext>
            </a:extLst>
          </p:cNvPr>
          <p:cNvSpPr/>
          <p:nvPr/>
        </p:nvSpPr>
        <p:spPr>
          <a:xfrm>
            <a:off x="3636628" y="3517084"/>
            <a:ext cx="679508" cy="679508"/>
          </a:xfrm>
          <a:prstGeom prst="ellipse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127F0D-5633-4F82-8021-E6A6C7384F4D}"/>
              </a:ext>
            </a:extLst>
          </p:cNvPr>
          <p:cNvGrpSpPr/>
          <p:nvPr/>
        </p:nvGrpSpPr>
        <p:grpSpPr>
          <a:xfrm>
            <a:off x="6955871" y="3429000"/>
            <a:ext cx="855676" cy="855676"/>
            <a:chOff x="6955871" y="3429000"/>
            <a:chExt cx="855676" cy="85567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0E89FFF-DD25-4B1D-B3A2-D669B10258E3}"/>
                </a:ext>
              </a:extLst>
            </p:cNvPr>
            <p:cNvSpPr/>
            <p:nvPr/>
          </p:nvSpPr>
          <p:spPr>
            <a:xfrm>
              <a:off x="7043955" y="3517084"/>
              <a:ext cx="679508" cy="679508"/>
            </a:xfrm>
            <a:prstGeom prst="ellipse">
              <a:avLst/>
            </a:prstGeom>
            <a:solidFill>
              <a:srgbClr val="FF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016468-C348-4101-A352-5A7CE0AC3343}"/>
                </a:ext>
              </a:extLst>
            </p:cNvPr>
            <p:cNvSpPr/>
            <p:nvPr/>
          </p:nvSpPr>
          <p:spPr>
            <a:xfrm>
              <a:off x="6955871" y="3429000"/>
              <a:ext cx="855676" cy="85567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CFA33D3-592C-4BAF-8784-0DD105C0AB56}"/>
              </a:ext>
            </a:extLst>
          </p:cNvPr>
          <p:cNvSpPr/>
          <p:nvPr/>
        </p:nvSpPr>
        <p:spPr>
          <a:xfrm>
            <a:off x="5416492" y="3517084"/>
            <a:ext cx="679508" cy="679508"/>
          </a:xfrm>
          <a:prstGeom prst="ellipse">
            <a:avLst/>
          </a:prstGeom>
          <a:solidFill>
            <a:srgbClr val="FF555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6D11B9-00F7-40EC-8106-0F341319467A}"/>
              </a:ext>
            </a:extLst>
          </p:cNvPr>
          <p:cNvSpPr/>
          <p:nvPr/>
        </p:nvSpPr>
        <p:spPr>
          <a:xfrm>
            <a:off x="3636628" y="4697835"/>
            <a:ext cx="679508" cy="679508"/>
          </a:xfrm>
          <a:prstGeom prst="ellipse">
            <a:avLst/>
          </a:prstGeom>
          <a:solidFill>
            <a:srgbClr val="F6E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E3CC34-4B49-4C39-A809-795A679A3151}"/>
              </a:ext>
            </a:extLst>
          </p:cNvPr>
          <p:cNvGrpSpPr/>
          <p:nvPr/>
        </p:nvGrpSpPr>
        <p:grpSpPr>
          <a:xfrm>
            <a:off x="6955871" y="4609751"/>
            <a:ext cx="855676" cy="855676"/>
            <a:chOff x="6955871" y="4609751"/>
            <a:chExt cx="855676" cy="85567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E3A99A1-1444-4F7E-A731-B69276CE0FCB}"/>
                </a:ext>
              </a:extLst>
            </p:cNvPr>
            <p:cNvSpPr/>
            <p:nvPr/>
          </p:nvSpPr>
          <p:spPr>
            <a:xfrm>
              <a:off x="7043955" y="4697835"/>
              <a:ext cx="679508" cy="679508"/>
            </a:xfrm>
            <a:prstGeom prst="ellipse">
              <a:avLst/>
            </a:prstGeom>
            <a:solidFill>
              <a:srgbClr val="F6EE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468CEC-6476-4909-9576-985A48593272}"/>
                </a:ext>
              </a:extLst>
            </p:cNvPr>
            <p:cNvSpPr/>
            <p:nvPr/>
          </p:nvSpPr>
          <p:spPr>
            <a:xfrm>
              <a:off x="6955871" y="4609751"/>
              <a:ext cx="855676" cy="85567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94D4311E-539B-40D7-846A-88D9D8FABABE}"/>
              </a:ext>
            </a:extLst>
          </p:cNvPr>
          <p:cNvSpPr/>
          <p:nvPr/>
        </p:nvSpPr>
        <p:spPr>
          <a:xfrm>
            <a:off x="5416492" y="4697835"/>
            <a:ext cx="679508" cy="679508"/>
          </a:xfrm>
          <a:prstGeom prst="ellipse">
            <a:avLst/>
          </a:prstGeom>
          <a:solidFill>
            <a:srgbClr val="F6EE8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14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 Xinghong</dc:creator>
  <cp:lastModifiedBy>Fu Xinghong</cp:lastModifiedBy>
  <cp:revision>3</cp:revision>
  <dcterms:created xsi:type="dcterms:W3CDTF">2020-05-15T09:41:57Z</dcterms:created>
  <dcterms:modified xsi:type="dcterms:W3CDTF">2020-05-17T19:03:52Z</dcterms:modified>
</cp:coreProperties>
</file>