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F282-D948-4945-B838-BB636F36A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F171A-9A7D-4213-B6A2-51DA74E55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0B67-191F-4EED-BB28-91BA76B3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67DF-D6E0-466D-A275-3D527E5E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748D-03E6-459C-9E08-6C1FAAEE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68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5DD-13F8-4F08-BEBB-3EB3AF71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831F8-4770-43CD-AB4F-97BFCA3A3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0340-5279-4B6A-AAB1-C282D5EC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DA0D-7118-4261-94E0-83875407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DAD8-F60F-4409-B3CA-A8309D6F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10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FE06D-F987-4637-BEF9-5FA28796F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BC91F-FD36-4E66-9D0E-48A9D5E77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A72E-FC62-415F-A0FE-821D80E0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B5C6-23A8-4A4D-99F8-27FBAEE8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4743-B591-4C58-BCC2-CB10458B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63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BA-766E-48A1-924B-AFAB476C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AB3E-9FB3-462F-928A-9D133DF7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4C6EE-34AD-4CFE-B4AD-6909D4BC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ECEF-4849-4AAC-A2F8-545CBB17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31A6-9CA0-4075-83E9-1916634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3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4741-A2CC-4F3F-88A2-E6B3EF59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29017-76E7-434B-BE4E-B1EC16E6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2D60-5960-4398-87E8-80A55D91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B053-BA62-4385-92CB-010362CD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0F41-B19B-4358-89BC-201FD89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88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D7D5-77E7-4D35-BC32-8C8ED0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9912-5509-4609-99D7-EE4D7DBAC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AE0FC-4761-4201-B02C-FA3DE1E1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198AC-37AF-4099-94BF-CAF178AD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34263-1F5E-4E50-BE35-250FB2CD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E8180-282B-4706-A63F-869363D5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8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1B74-54FF-4A02-BFD6-90EAA832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7D1BA-9277-44A5-9607-4429AD75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E6740-AAD8-4D12-B30F-6E99DF5B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CF9E9-FDAD-4A55-920C-8F45453F9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4B40E-5C9D-4106-A0FB-CC83811B0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0E64E-D9BC-4818-880A-2E868905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FA9CE-C13A-491B-816A-EF09F08D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FECD1-855D-4343-A171-3A06F138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9D30-4CC5-4BB6-929A-1005F30F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EB124-FC30-4842-842A-B2B5AE4C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1B061-8079-4FB1-988F-8486FA01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EA4C5-E67E-4C45-9EEC-7206FE87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62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CE989-D887-43EE-ADF7-581A735B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B19DA-172B-48C0-BCBB-85BB3526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DFE4-0E75-45E3-B408-8B5FF233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50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AE41-409F-4297-BBAD-C5D893B0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F569-DF58-4CEE-AF90-099521CC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5898E-AFA5-44BC-BCE1-FE36BF656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0ACB2-908D-429D-B75A-B49398E4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0656F-F2FB-4128-8DA4-724DD388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943F-4CF4-47B1-B193-FC0059EE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82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9462-1C2B-4202-B2EF-A0F5DBDD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35C8C-96E0-4A94-B483-6E0484EA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F12A4-E693-4C6C-A1FD-81DF79271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2A7D-FFBF-410A-94B1-25515A2C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28C3F-EB60-4DB5-8C07-3399B6DA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358B6-BE9C-4B8B-BD7F-413D821A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15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25E7C-7680-4FD8-9A5D-0429AF26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6B41-0926-465B-BB13-D6163CCD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74F1D-4821-4CB8-B9D8-36389E4A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D620-BEB4-41DB-B77F-9361023F1339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19CD-A740-475B-B8C0-7B48D7947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75B7-896B-4D3E-A9BF-A1E3D1BCF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DB46-29BA-421F-BAD1-4BC4D3A0FE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14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10EF5F-5700-428C-9AF0-D97B601063D9}"/>
                  </a:ext>
                </a:extLst>
              </p:cNvPr>
              <p:cNvSpPr/>
              <p:nvPr/>
            </p:nvSpPr>
            <p:spPr>
              <a:xfrm>
                <a:off x="3389152" y="100667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10EF5F-5700-428C-9AF0-D97B60106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52" y="1006679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44B06D-D379-406C-A1C4-9EF319F92282}"/>
                  </a:ext>
                </a:extLst>
              </p:cNvPr>
              <p:cNvSpPr/>
              <p:nvPr/>
            </p:nvSpPr>
            <p:spPr>
              <a:xfrm>
                <a:off x="4606954" y="100667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SG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44B06D-D379-406C-A1C4-9EF319F92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54" y="1006679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071604-1382-4513-BF2C-16709B4DFA4C}"/>
                  </a:ext>
                </a:extLst>
              </p:cNvPr>
              <p:cNvSpPr/>
              <p:nvPr/>
            </p:nvSpPr>
            <p:spPr>
              <a:xfrm>
                <a:off x="5824756" y="100667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SG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071604-1382-4513-BF2C-16709B4DF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56" y="1006679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048107-D6C1-40B6-ADFD-D1A9E07FCAC7}"/>
                  </a:ext>
                </a:extLst>
              </p:cNvPr>
              <p:cNvSpPr/>
              <p:nvPr/>
            </p:nvSpPr>
            <p:spPr>
              <a:xfrm>
                <a:off x="3387754" y="219372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G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048107-D6C1-40B6-ADFD-D1A9E07F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54" y="2193722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9B66B-54DF-4C49-8294-2711F01F3798}"/>
                  </a:ext>
                </a:extLst>
              </p:cNvPr>
              <p:cNvSpPr/>
              <p:nvPr/>
            </p:nvSpPr>
            <p:spPr>
              <a:xfrm>
                <a:off x="4605556" y="219372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SG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9B66B-54DF-4C49-8294-2711F01F3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56" y="2193722"/>
                <a:ext cx="91440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7B33AE-3F01-4C60-95A9-CE5255EDDA12}"/>
                  </a:ext>
                </a:extLst>
              </p:cNvPr>
              <p:cNvSpPr/>
              <p:nvPr/>
            </p:nvSpPr>
            <p:spPr>
              <a:xfrm>
                <a:off x="5823358" y="219372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SG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7B33AE-3F01-4C60-95A9-CE5255EDD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358" y="2193722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4DC53E-07FF-414B-AF74-787AA80827F1}"/>
                  </a:ext>
                </a:extLst>
              </p:cNvPr>
              <p:cNvSpPr/>
              <p:nvPr/>
            </p:nvSpPr>
            <p:spPr>
              <a:xfrm>
                <a:off x="3387754" y="338076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SG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4DC53E-07FF-414B-AF74-787AA8082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54" y="3380765"/>
                <a:ext cx="914400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B6CA7F-843B-47C4-8669-5C6CBAE6329A}"/>
                  </a:ext>
                </a:extLst>
              </p:cNvPr>
              <p:cNvSpPr/>
              <p:nvPr/>
            </p:nvSpPr>
            <p:spPr>
              <a:xfrm>
                <a:off x="4605556" y="338076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SG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B6CA7F-843B-47C4-8669-5C6CBAE63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56" y="3380765"/>
                <a:ext cx="9144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97D767-C08C-44FB-9BD1-7A557B1008D2}"/>
                  </a:ext>
                </a:extLst>
              </p:cNvPr>
              <p:cNvSpPr/>
              <p:nvPr/>
            </p:nvSpPr>
            <p:spPr>
              <a:xfrm>
                <a:off x="5823358" y="338076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SG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97D767-C08C-44FB-9BD1-7A557B100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358" y="3380765"/>
                <a:ext cx="914400" cy="914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3A77746-8616-414D-B7D3-CB39A73DA2BC}"/>
              </a:ext>
            </a:extLst>
          </p:cNvPr>
          <p:cNvSpPr/>
          <p:nvPr/>
        </p:nvSpPr>
        <p:spPr>
          <a:xfrm>
            <a:off x="1796642" y="2193722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0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820E85D-CE75-41A6-8519-0F1F06A27365}"/>
              </a:ext>
            </a:extLst>
          </p:cNvPr>
          <p:cNvSpPr/>
          <p:nvPr/>
        </p:nvSpPr>
        <p:spPr>
          <a:xfrm>
            <a:off x="2665864" y="-2272"/>
            <a:ext cx="8229600" cy="822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98A0647-D3F4-4EDF-B0F9-6AEF72FCAEFD}"/>
              </a:ext>
            </a:extLst>
          </p:cNvPr>
          <p:cNvGrpSpPr/>
          <p:nvPr/>
        </p:nvGrpSpPr>
        <p:grpSpPr>
          <a:xfrm>
            <a:off x="2665864" y="-2272"/>
            <a:ext cx="8229600" cy="916672"/>
            <a:chOff x="2665864" y="-2272"/>
            <a:chExt cx="8229600" cy="916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2299F68-AB1B-4FFB-A30B-BBF0B28393D9}"/>
                    </a:ext>
                  </a:extLst>
                </p:cNvPr>
                <p:cNvSpPr/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2299F68-AB1B-4FFB-A30B-BBF0B28393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9DB5CEE-5A77-4BF1-BF22-6A293F8DF4EF}"/>
                    </a:ext>
                  </a:extLst>
                </p:cNvPr>
                <p:cNvSpPr/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9DB5CEE-5A77-4BF1-BF22-6A293F8DF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2AB2BF1-679B-48FC-A150-AC82C7487EF9}"/>
                    </a:ext>
                  </a:extLst>
                </p:cNvPr>
                <p:cNvSpPr/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2AB2BF1-679B-48FC-A150-AC82C7487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814A7A0-BC85-45C9-963D-2034C964DB39}"/>
                    </a:ext>
                  </a:extLst>
                </p:cNvPr>
                <p:cNvSpPr/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814A7A0-BC85-45C9-963D-2034C964D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048D666-BAED-43C4-9957-3068DE147B63}"/>
                    </a:ext>
                  </a:extLst>
                </p:cNvPr>
                <p:cNvSpPr/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048D666-BAED-43C4-9957-3068DE147B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BA6315F-CC9E-4758-853E-A512A0B53787}"/>
                    </a:ext>
                  </a:extLst>
                </p:cNvPr>
                <p:cNvSpPr/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BA6315F-CC9E-4758-853E-A512A0B537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268A0B3-720B-449B-B750-48999FBC0AFD}"/>
                    </a:ext>
                  </a:extLst>
                </p:cNvPr>
                <p:cNvSpPr/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268A0B3-720B-449B-B750-48999FBC0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16FF5DC-A48C-4160-B092-B3BADA66EEF6}"/>
                    </a:ext>
                  </a:extLst>
                </p:cNvPr>
                <p:cNvSpPr/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16FF5DC-A48C-4160-B092-B3BADA66E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93B1E57-CB04-4B68-BC22-9267ECBC25EE}"/>
                    </a:ext>
                  </a:extLst>
                </p:cNvPr>
                <p:cNvSpPr/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93B1E57-CB04-4B68-BC22-9267ECBC2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B15B3A-DCF4-46E4-849D-EB6B168FE8A2}"/>
              </a:ext>
            </a:extLst>
          </p:cNvPr>
          <p:cNvGrpSpPr/>
          <p:nvPr/>
        </p:nvGrpSpPr>
        <p:grpSpPr>
          <a:xfrm>
            <a:off x="2665864" y="911825"/>
            <a:ext cx="8229600" cy="916672"/>
            <a:chOff x="2665864" y="-2272"/>
            <a:chExt cx="8229600" cy="916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0A950A6-F5B7-4F84-944E-E27AAD9C4A88}"/>
                    </a:ext>
                  </a:extLst>
                </p:cNvPr>
                <p:cNvSpPr/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0A950A6-F5B7-4F84-944E-E27AAD9C4A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6FF9006-9CB7-451E-834A-3CD184716F4B}"/>
                    </a:ext>
                  </a:extLst>
                </p:cNvPr>
                <p:cNvSpPr/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6FF9006-9CB7-451E-834A-3CD184716F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C2D0A09-F9BF-41A4-87C1-9F51511666DC}"/>
                    </a:ext>
                  </a:extLst>
                </p:cNvPr>
                <p:cNvSpPr/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C2D0A09-F9BF-41A4-87C1-9F5151166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06BE24B-250D-4D45-A25F-6BD1E45B9F86}"/>
                    </a:ext>
                  </a:extLst>
                </p:cNvPr>
                <p:cNvSpPr/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06BE24B-250D-4D45-A25F-6BD1E45B9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0A68906-8F64-4FC4-B4CB-68234A943E8A}"/>
                    </a:ext>
                  </a:extLst>
                </p:cNvPr>
                <p:cNvSpPr/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0A68906-8F64-4FC4-B4CB-68234A943E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AC4FC51-EF0F-445A-ACA7-F39892F5032E}"/>
                    </a:ext>
                  </a:extLst>
                </p:cNvPr>
                <p:cNvSpPr/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AC4FC51-EF0F-445A-ACA7-F39892F503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4BDE6B4-500C-44D4-B6A4-89C46C58E2F9}"/>
                    </a:ext>
                  </a:extLst>
                </p:cNvPr>
                <p:cNvSpPr/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4BDE6B4-500C-44D4-B6A4-89C46C58E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784EF9D-24C0-4668-91BF-FE75DFA2AD60}"/>
                    </a:ext>
                  </a:extLst>
                </p:cNvPr>
                <p:cNvSpPr/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784EF9D-24C0-4668-91BF-FE75DFA2AD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47B00D0-0AC1-4EF0-A93A-F6A6B2229D71}"/>
                    </a:ext>
                  </a:extLst>
                </p:cNvPr>
                <p:cNvSpPr/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47B00D0-0AC1-4EF0-A93A-F6A6B2229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0ED6D6-4723-4630-B038-0171EFEA52D4}"/>
              </a:ext>
            </a:extLst>
          </p:cNvPr>
          <p:cNvGrpSpPr/>
          <p:nvPr/>
        </p:nvGrpSpPr>
        <p:grpSpPr>
          <a:xfrm>
            <a:off x="2665864" y="1825922"/>
            <a:ext cx="8229600" cy="916672"/>
            <a:chOff x="2665864" y="-2272"/>
            <a:chExt cx="8229600" cy="916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967F34D-9010-4AC5-BEBA-671AD80931EF}"/>
                    </a:ext>
                  </a:extLst>
                </p:cNvPr>
                <p:cNvSpPr/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967F34D-9010-4AC5-BEBA-671AD8093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755D47B-FA08-4FFB-8162-7987ACDD6715}"/>
                    </a:ext>
                  </a:extLst>
                </p:cNvPr>
                <p:cNvSpPr/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755D47B-FA08-4FFB-8162-7987ACDD6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DF9D091-F3B6-425A-8226-CEDE78FDE5D8}"/>
                    </a:ext>
                  </a:extLst>
                </p:cNvPr>
                <p:cNvSpPr/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DF9D091-F3B6-425A-8226-CEDE78FDE5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02231D-2E00-42D8-B0F3-18B236CD5EBD}"/>
                    </a:ext>
                  </a:extLst>
                </p:cNvPr>
                <p:cNvSpPr/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02231D-2E00-42D8-B0F3-18B236CD5E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6C20DD5-7B38-42BC-A7AF-7B9D61E36227}"/>
                    </a:ext>
                  </a:extLst>
                </p:cNvPr>
                <p:cNvSpPr/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6C20DD5-7B38-42BC-A7AF-7B9D61E36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C3C1F28-6297-450C-BAA9-BC038BA6DBAA}"/>
                    </a:ext>
                  </a:extLst>
                </p:cNvPr>
                <p:cNvSpPr/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C3C1F28-6297-450C-BAA9-BC038BA6D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748E4DE-2B34-484C-9641-587344FD90EF}"/>
                    </a:ext>
                  </a:extLst>
                </p:cNvPr>
                <p:cNvSpPr/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748E4DE-2B34-484C-9641-587344FD9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22C1DFF-1F9E-4126-BE08-9BF7A88411E1}"/>
                    </a:ext>
                  </a:extLst>
                </p:cNvPr>
                <p:cNvSpPr/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22C1DFF-1F9E-4126-BE08-9BF7A88411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DD1B65-B28C-44F3-A4FA-E9211E98252B}"/>
                    </a:ext>
                  </a:extLst>
                </p:cNvPr>
                <p:cNvSpPr/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DD1B65-B28C-44F3-A4FA-E9211E982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110F01-89D6-4154-96E9-1A2404D82B2E}"/>
              </a:ext>
            </a:extLst>
          </p:cNvPr>
          <p:cNvGrpSpPr/>
          <p:nvPr/>
        </p:nvGrpSpPr>
        <p:grpSpPr>
          <a:xfrm>
            <a:off x="2665864" y="2740019"/>
            <a:ext cx="8229600" cy="916672"/>
            <a:chOff x="2665864" y="-2272"/>
            <a:chExt cx="8229600" cy="916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E7508B2-23E6-48F4-A45D-0A1F4273438D}"/>
                    </a:ext>
                  </a:extLst>
                </p:cNvPr>
                <p:cNvSpPr/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E7508B2-23E6-48F4-A45D-0A1F42734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5C8E5B4-7338-47B0-910F-C2787DC9CDE5}"/>
                    </a:ext>
                  </a:extLst>
                </p:cNvPr>
                <p:cNvSpPr/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5C8E5B4-7338-47B0-910F-C2787DC9CD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615F8E2-C60D-4AE3-BC55-19CB718C917A}"/>
                    </a:ext>
                  </a:extLst>
                </p:cNvPr>
                <p:cNvSpPr/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615F8E2-C60D-4AE3-BC55-19CB718C9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C87BF11-C540-478E-B57D-3598FF07A0F8}"/>
                    </a:ext>
                  </a:extLst>
                </p:cNvPr>
                <p:cNvSpPr/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C87BF11-C540-478E-B57D-3598FF07A0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F58BA48-66FB-4CFE-AFF7-D5D8F3598A28}"/>
                    </a:ext>
                  </a:extLst>
                </p:cNvPr>
                <p:cNvSpPr/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F58BA48-66FB-4CFE-AFF7-D5D8F3598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A91E899-60A4-41F8-B1DE-8C5D61EDBFAB}"/>
                    </a:ext>
                  </a:extLst>
                </p:cNvPr>
                <p:cNvSpPr/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A91E899-60A4-41F8-B1DE-8C5D61EDBF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7FF697E-1F36-4432-BE71-78F9748E2978}"/>
                    </a:ext>
                  </a:extLst>
                </p:cNvPr>
                <p:cNvSpPr/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7FF697E-1F36-4432-BE71-78F9748E2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69E12F4-8A4A-4EC7-ADA0-822AED0E8A30}"/>
                    </a:ext>
                  </a:extLst>
                </p:cNvPr>
                <p:cNvSpPr/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69E12F4-8A4A-4EC7-ADA0-822AED0E8A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8FCE3BF-3512-4810-9847-EEBEDC4B4E9E}"/>
                    </a:ext>
                  </a:extLst>
                </p:cNvPr>
                <p:cNvSpPr/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8FCE3BF-3512-4810-9847-EEBEDC4B4E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BB6EB0C-1D69-4F06-A96E-13F59FC3BAC6}"/>
              </a:ext>
            </a:extLst>
          </p:cNvPr>
          <p:cNvGrpSpPr/>
          <p:nvPr/>
        </p:nvGrpSpPr>
        <p:grpSpPr>
          <a:xfrm>
            <a:off x="2665864" y="3654116"/>
            <a:ext cx="8229600" cy="916672"/>
            <a:chOff x="2665864" y="-2272"/>
            <a:chExt cx="8229600" cy="916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D9BB59F-0522-454F-A31D-DCB9E08AC5EF}"/>
                    </a:ext>
                  </a:extLst>
                </p:cNvPr>
                <p:cNvSpPr/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D9BB59F-0522-454F-A31D-DCB9E08AC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66861B4-4192-4332-9B7C-8A37B0F1A984}"/>
                    </a:ext>
                  </a:extLst>
                </p:cNvPr>
                <p:cNvSpPr/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66861B4-4192-4332-9B7C-8A37B0F1A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650AFAD-185E-4A8E-98A6-D5D4C1D4AF1F}"/>
                    </a:ext>
                  </a:extLst>
                </p:cNvPr>
                <p:cNvSpPr/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650AFAD-185E-4A8E-98A6-D5D4C1D4AF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B6AFA96-A15E-43A4-8BDE-C48149386AED}"/>
                    </a:ext>
                  </a:extLst>
                </p:cNvPr>
                <p:cNvSpPr/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B6AFA96-A15E-43A4-8BDE-C48149386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F6E78C4-3F4E-4360-B736-3D1D5D5335B3}"/>
                    </a:ext>
                  </a:extLst>
                </p:cNvPr>
                <p:cNvSpPr/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F6E78C4-3F4E-4360-B736-3D1D5D533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3B61BF7-7C93-4F70-8735-D80545B61FDF}"/>
                    </a:ext>
                  </a:extLst>
                </p:cNvPr>
                <p:cNvSpPr/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3B61BF7-7C93-4F70-8735-D80545B61F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EFDD1D8-1FFF-4E45-80B0-EFFCCA5CF358}"/>
                    </a:ext>
                  </a:extLst>
                </p:cNvPr>
                <p:cNvSpPr/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EFDD1D8-1FFF-4E45-80B0-EFFCCA5CF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4BFE755-B01B-4529-BDAD-49163D122068}"/>
                    </a:ext>
                  </a:extLst>
                </p:cNvPr>
                <p:cNvSpPr/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4BFE755-B01B-4529-BDAD-49163D122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C509D43-8A50-48AB-9631-CE4AFB8FA47F}"/>
                    </a:ext>
                  </a:extLst>
                </p:cNvPr>
                <p:cNvSpPr/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C509D43-8A50-48AB-9631-CE4AFB8FA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0E86DB-4398-4D46-8036-624C984C9800}"/>
              </a:ext>
            </a:extLst>
          </p:cNvPr>
          <p:cNvGrpSpPr/>
          <p:nvPr/>
        </p:nvGrpSpPr>
        <p:grpSpPr>
          <a:xfrm>
            <a:off x="2665864" y="4568213"/>
            <a:ext cx="8229600" cy="916672"/>
            <a:chOff x="2665864" y="-2272"/>
            <a:chExt cx="8229600" cy="916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293B844-0758-42E0-8B35-D166DD6D5139}"/>
                    </a:ext>
                  </a:extLst>
                </p:cNvPr>
                <p:cNvSpPr/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293B844-0758-42E0-8B35-D166DD6D5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1625359-5FCF-483C-B3A5-6D3F44C4ABA3}"/>
                    </a:ext>
                  </a:extLst>
                </p:cNvPr>
                <p:cNvSpPr/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1625359-5FCF-483C-B3A5-6D3F44C4A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9729C6F-B2F7-4C93-84C1-1F8C0E0EC1F6}"/>
                    </a:ext>
                  </a:extLst>
                </p:cNvPr>
                <p:cNvSpPr/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9729C6F-B2F7-4C93-84C1-1F8C0E0EC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5800A9C-1EC8-4846-96B2-D87F0940F736}"/>
                    </a:ext>
                  </a:extLst>
                </p:cNvPr>
                <p:cNvSpPr/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5800A9C-1EC8-4846-96B2-D87F0940F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996BAB6-72F6-494E-9A84-775CCF9E7D2E}"/>
                    </a:ext>
                  </a:extLst>
                </p:cNvPr>
                <p:cNvSpPr/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996BAB6-72F6-494E-9A84-775CCF9E7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CB192AA-5B8A-4BEE-BC9A-EC79D9D55D00}"/>
                    </a:ext>
                  </a:extLst>
                </p:cNvPr>
                <p:cNvSpPr/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CB192AA-5B8A-4BEE-BC9A-EC79D9D55D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A0400B2-97BA-4994-9A75-01D17075C5C9}"/>
                    </a:ext>
                  </a:extLst>
                </p:cNvPr>
                <p:cNvSpPr/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A0400B2-97BA-4994-9A75-01D17075C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3754306-ED1D-4EF5-AC21-19BFFF4A9E04}"/>
                    </a:ext>
                  </a:extLst>
                </p:cNvPr>
                <p:cNvSpPr/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3754306-ED1D-4EF5-AC21-19BFFF4A9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26E8D95F-9B35-4492-AB13-C9DF479BC61B}"/>
                    </a:ext>
                  </a:extLst>
                </p:cNvPr>
                <p:cNvSpPr/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26E8D95F-9B35-4492-AB13-C9DF479BC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C353A73-6392-41C4-8B9E-35C51CF2D2BD}"/>
              </a:ext>
            </a:extLst>
          </p:cNvPr>
          <p:cNvGrpSpPr/>
          <p:nvPr/>
        </p:nvGrpSpPr>
        <p:grpSpPr>
          <a:xfrm>
            <a:off x="2665864" y="5482310"/>
            <a:ext cx="8229600" cy="916672"/>
            <a:chOff x="2665864" y="-2272"/>
            <a:chExt cx="8229600" cy="916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402601A-42EE-4559-B532-C8C36D8C4EE0}"/>
                    </a:ext>
                  </a:extLst>
                </p:cNvPr>
                <p:cNvSpPr/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402601A-42EE-4559-B532-C8C36D8C4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BBC2AD7-DBCE-4443-80B9-534FE68C19D3}"/>
                    </a:ext>
                  </a:extLst>
                </p:cNvPr>
                <p:cNvSpPr/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BBC2AD7-DBCE-4443-80B9-534FE68C1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BD4AC9E-7AD5-4D8A-A9E1-6394156D107B}"/>
                    </a:ext>
                  </a:extLst>
                </p:cNvPr>
                <p:cNvSpPr/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BD4AC9E-7AD5-4D8A-A9E1-6394156D10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A1BE450-C78B-42A1-AA44-A8D7A62D8B34}"/>
                    </a:ext>
                  </a:extLst>
                </p:cNvPr>
                <p:cNvSpPr/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A1BE450-C78B-42A1-AA44-A8D7A62D8B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73F8E60-3986-4D0B-8686-8396D4843FE0}"/>
                    </a:ext>
                  </a:extLst>
                </p:cNvPr>
                <p:cNvSpPr/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73F8E60-3986-4D0B-8686-8396D4843F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25248F2-F985-4730-A1BA-83C8D1A81CAE}"/>
                    </a:ext>
                  </a:extLst>
                </p:cNvPr>
                <p:cNvSpPr/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25248F2-F985-4730-A1BA-83C8D1A81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57811AA-C5B3-497B-8F6B-2045C8416797}"/>
                    </a:ext>
                  </a:extLst>
                </p:cNvPr>
                <p:cNvSpPr/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57811AA-C5B3-497B-8F6B-2045C8416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FD946F5-CE89-47C6-8C23-96A3A2ECB22A}"/>
                    </a:ext>
                  </a:extLst>
                </p:cNvPr>
                <p:cNvSpPr/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FD946F5-CE89-47C6-8C23-96A3A2ECB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528327C-3070-4531-93DA-D7F964BE947E}"/>
                    </a:ext>
                  </a:extLst>
                </p:cNvPr>
                <p:cNvSpPr/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528327C-3070-4531-93DA-D7F964BE9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F5F1059-3E43-4969-9584-F9ADAB4984B9}"/>
              </a:ext>
            </a:extLst>
          </p:cNvPr>
          <p:cNvGrpSpPr/>
          <p:nvPr/>
        </p:nvGrpSpPr>
        <p:grpSpPr>
          <a:xfrm>
            <a:off x="2665864" y="6396407"/>
            <a:ext cx="8229600" cy="916672"/>
            <a:chOff x="2665864" y="-2272"/>
            <a:chExt cx="8229600" cy="916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2FF454B-456E-43DB-B630-DAD4A6DD07D2}"/>
                    </a:ext>
                  </a:extLst>
                </p:cNvPr>
                <p:cNvSpPr/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2FF454B-456E-43DB-B630-DAD4A6DD07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A2A9574-6D45-4954-9B5C-28DC41F3762D}"/>
                    </a:ext>
                  </a:extLst>
                </p:cNvPr>
                <p:cNvSpPr/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A2A9574-6D45-4954-9B5C-28DC41F37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97253E6-14D1-4DE9-9B9F-B7617AFD66DD}"/>
                    </a:ext>
                  </a:extLst>
                </p:cNvPr>
                <p:cNvSpPr/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97253E6-14D1-4DE9-9B9F-B7617AFD66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71DAF42-A6E1-491D-A484-F14759A9B01A}"/>
                    </a:ext>
                  </a:extLst>
                </p:cNvPr>
                <p:cNvSpPr/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71DAF42-A6E1-491D-A484-F14759A9B0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8738F45-D1D6-46D6-BAC7-60842C225E3D}"/>
                    </a:ext>
                  </a:extLst>
                </p:cNvPr>
                <p:cNvSpPr/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8738F45-D1D6-46D6-BAC7-60842C225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53E7050B-4FE5-4754-A9C9-24AD0EEE1549}"/>
                    </a:ext>
                  </a:extLst>
                </p:cNvPr>
                <p:cNvSpPr/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53E7050B-4FE5-4754-A9C9-24AD0EEE15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1C5ECE1-4CBE-4690-9039-1442495DFB75}"/>
                    </a:ext>
                  </a:extLst>
                </p:cNvPr>
                <p:cNvSpPr/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1C5ECE1-4CBE-4690-9039-1442495DF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A54F452-0DC2-4F95-8742-FED07F424516}"/>
                    </a:ext>
                  </a:extLst>
                </p:cNvPr>
                <p:cNvSpPr/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A54F452-0DC2-4F95-8742-FED07F4245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3284D8E7-4C22-4FA3-9D74-35945D37E4CA}"/>
                    </a:ext>
                  </a:extLst>
                </p:cNvPr>
                <p:cNvSpPr/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3284D8E7-4C22-4FA3-9D74-35945D37E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A4093D8-0340-46CD-8693-3DEC8C0D4490}"/>
              </a:ext>
            </a:extLst>
          </p:cNvPr>
          <p:cNvGrpSpPr/>
          <p:nvPr/>
        </p:nvGrpSpPr>
        <p:grpSpPr>
          <a:xfrm>
            <a:off x="2665864" y="7310501"/>
            <a:ext cx="8229600" cy="916672"/>
            <a:chOff x="2665864" y="-2272"/>
            <a:chExt cx="8229600" cy="916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97FA9FE-F19F-44F2-A9E2-CD90CCADA3E6}"/>
                    </a:ext>
                  </a:extLst>
                </p:cNvPr>
                <p:cNvSpPr/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97FA9FE-F19F-44F2-A9E2-CD90CCADA3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64" y="0"/>
                  <a:ext cx="914400" cy="9144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D2C09A8-0B9C-44D8-A07E-52BD2F58AD74}"/>
                    </a:ext>
                  </a:extLst>
                </p:cNvPr>
                <p:cNvSpPr/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D2C09A8-0B9C-44D8-A07E-52BD2F58A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064" y="0"/>
                  <a:ext cx="914400" cy="9144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3CCB25D-8652-40E3-AB7E-6058C42A67D8}"/>
                    </a:ext>
                  </a:extLst>
                </p:cNvPr>
                <p:cNvSpPr/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3CCB25D-8652-40E3-AB7E-6058C42A6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64" y="0"/>
                  <a:ext cx="914400" cy="9144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68F43BB-2A19-4269-87B2-0D1338193BF5}"/>
                    </a:ext>
                  </a:extLst>
                </p:cNvPr>
                <p:cNvSpPr/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68F43BB-2A19-4269-87B2-0D1338193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064" y="0"/>
                  <a:ext cx="914400" cy="9144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730A5C9-9C2F-4D77-9963-C5FA132078B6}"/>
                    </a:ext>
                  </a:extLst>
                </p:cNvPr>
                <p:cNvSpPr/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730A5C9-9C2F-4D77-9963-C5FA132078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664" y="-2272"/>
                  <a:ext cx="914400" cy="9144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C1D89BC0-2527-4D96-B511-DEFF1BDD467F}"/>
                    </a:ext>
                  </a:extLst>
                </p:cNvPr>
                <p:cNvSpPr/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C1D89BC0-2527-4D96-B511-DEFF1BDD46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64" y="-2272"/>
                  <a:ext cx="914400" cy="9144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ECB3523-DF1B-4187-B75B-2191CDE366D9}"/>
                    </a:ext>
                  </a:extLst>
                </p:cNvPr>
                <p:cNvSpPr/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ECB3523-DF1B-4187-B75B-2191CDE36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664" y="0"/>
                  <a:ext cx="914400" cy="9144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D0F9755-44CA-46CF-B87E-EA42558BB1CF}"/>
                    </a:ext>
                  </a:extLst>
                </p:cNvPr>
                <p:cNvSpPr/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D0F9755-44CA-46CF-B87E-EA42558BB1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64" y="0"/>
                  <a:ext cx="914400" cy="9144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D8EE1BA-4192-4886-9242-1BEA842A7EC1}"/>
                    </a:ext>
                  </a:extLst>
                </p:cNvPr>
                <p:cNvSpPr/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D8EE1BA-4192-4886-9242-1BEA842A7E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264" y="0"/>
                  <a:ext cx="914400" cy="9144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7596666-60F5-4482-ABC3-1FE4E8FA6C8A}"/>
              </a:ext>
            </a:extLst>
          </p:cNvPr>
          <p:cNvCxnSpPr/>
          <p:nvPr/>
        </p:nvCxnSpPr>
        <p:spPr>
          <a:xfrm>
            <a:off x="-2834372" y="1825619"/>
            <a:ext cx="822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80B20B1-8F2E-40BA-90F5-B0278223CEAA}"/>
              </a:ext>
            </a:extLst>
          </p:cNvPr>
          <p:cNvCxnSpPr/>
          <p:nvPr/>
        </p:nvCxnSpPr>
        <p:spPr>
          <a:xfrm>
            <a:off x="-2834372" y="4567910"/>
            <a:ext cx="822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93EC401-2FE3-409F-9791-AFC70C586CA9}"/>
              </a:ext>
            </a:extLst>
          </p:cNvPr>
          <p:cNvCxnSpPr>
            <a:cxnSpLocks/>
          </p:cNvCxnSpPr>
          <p:nvPr/>
        </p:nvCxnSpPr>
        <p:spPr>
          <a:xfrm rot="5400000">
            <a:off x="-4205972" y="3195701"/>
            <a:ext cx="822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2067779-6E2E-4EA4-82D0-BE2D6F4194F3}"/>
              </a:ext>
            </a:extLst>
          </p:cNvPr>
          <p:cNvCxnSpPr>
            <a:cxnSpLocks/>
          </p:cNvCxnSpPr>
          <p:nvPr/>
        </p:nvCxnSpPr>
        <p:spPr>
          <a:xfrm rot="5400000">
            <a:off x="-1462772" y="3195701"/>
            <a:ext cx="822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90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Xinghong</dc:creator>
  <cp:lastModifiedBy>Fu Xinghong</cp:lastModifiedBy>
  <cp:revision>6</cp:revision>
  <dcterms:created xsi:type="dcterms:W3CDTF">2020-05-06T02:22:23Z</dcterms:created>
  <dcterms:modified xsi:type="dcterms:W3CDTF">2020-05-06T04:00:20Z</dcterms:modified>
</cp:coreProperties>
</file>