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57" r:id="rId5"/>
    <p:sldId id="271" r:id="rId6"/>
    <p:sldId id="261" r:id="rId7"/>
    <p:sldId id="262" r:id="rId8"/>
    <p:sldId id="263" r:id="rId9"/>
    <p:sldId id="272" r:id="rId10"/>
    <p:sldId id="266" r:id="rId11"/>
    <p:sldId id="273" r:id="rId12"/>
    <p:sldId id="274" r:id="rId13"/>
    <p:sldId id="27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84532" autoAdjust="0"/>
  </p:normalViewPr>
  <p:slideViewPr>
    <p:cSldViewPr snapToGrid="0">
      <p:cViewPr varScale="1">
        <p:scale>
          <a:sx n="53" d="100"/>
          <a:sy n="53" d="100"/>
        </p:scale>
        <p:origin x="106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 Xinghong" userId="972ef416deedcccf" providerId="LiveId" clId="{F0B3300A-CF54-40BF-B90F-7DF0FEB3ECAA}"/>
    <pc:docChg chg="custSel modSld">
      <pc:chgData name="Fu Xinghong" userId="972ef416deedcccf" providerId="LiveId" clId="{F0B3300A-CF54-40BF-B90F-7DF0FEB3ECAA}" dt="2022-09-25T15:51:27.611" v="7" actId="478"/>
      <pc:docMkLst>
        <pc:docMk/>
      </pc:docMkLst>
      <pc:sldChg chg="delSp mod">
        <pc:chgData name="Fu Xinghong" userId="972ef416deedcccf" providerId="LiveId" clId="{F0B3300A-CF54-40BF-B90F-7DF0FEB3ECAA}" dt="2022-09-25T15:45:18.323" v="1" actId="478"/>
        <pc:sldMkLst>
          <pc:docMk/>
          <pc:sldMk cId="1213660472" sldId="256"/>
        </pc:sldMkLst>
        <pc:grpChg chg="del">
          <ac:chgData name="Fu Xinghong" userId="972ef416deedcccf" providerId="LiveId" clId="{F0B3300A-CF54-40BF-B90F-7DF0FEB3ECAA}" dt="2022-09-25T15:45:18.323" v="1" actId="478"/>
          <ac:grpSpMkLst>
            <pc:docMk/>
            <pc:sldMk cId="1213660472" sldId="256"/>
            <ac:grpSpMk id="212" creationId="{88D06E81-CA06-574E-318B-3A5A4C0853DB}"/>
          </ac:grpSpMkLst>
        </pc:grpChg>
        <pc:grpChg chg="del">
          <ac:chgData name="Fu Xinghong" userId="972ef416deedcccf" providerId="LiveId" clId="{F0B3300A-CF54-40BF-B90F-7DF0FEB3ECAA}" dt="2022-09-25T15:45:17.560" v="0" actId="478"/>
          <ac:grpSpMkLst>
            <pc:docMk/>
            <pc:sldMk cId="1213660472" sldId="256"/>
            <ac:grpSpMk id="213" creationId="{E2EF6293-1FAD-32F9-45AD-C8424279F15D}"/>
          </ac:grpSpMkLst>
        </pc:grpChg>
      </pc:sldChg>
      <pc:sldChg chg="delSp mod">
        <pc:chgData name="Fu Xinghong" userId="972ef416deedcccf" providerId="LiveId" clId="{F0B3300A-CF54-40BF-B90F-7DF0FEB3ECAA}" dt="2022-09-25T15:51:23.308" v="5" actId="478"/>
        <pc:sldMkLst>
          <pc:docMk/>
          <pc:sldMk cId="426655620" sldId="257"/>
        </pc:sldMkLst>
        <pc:grpChg chg="del">
          <ac:chgData name="Fu Xinghong" userId="972ef416deedcccf" providerId="LiveId" clId="{F0B3300A-CF54-40BF-B90F-7DF0FEB3ECAA}" dt="2022-09-25T15:51:23.308" v="5" actId="478"/>
          <ac:grpSpMkLst>
            <pc:docMk/>
            <pc:sldMk cId="426655620" sldId="257"/>
            <ac:grpSpMk id="39" creationId="{0C9BE785-0891-E646-5221-AED51AF3C450}"/>
          </ac:grpSpMkLst>
        </pc:grpChg>
      </pc:sldChg>
      <pc:sldChg chg="delSp mod">
        <pc:chgData name="Fu Xinghong" userId="972ef416deedcccf" providerId="LiveId" clId="{F0B3300A-CF54-40BF-B90F-7DF0FEB3ECAA}" dt="2022-09-25T15:51:27.611" v="7" actId="478"/>
        <pc:sldMkLst>
          <pc:docMk/>
          <pc:sldMk cId="1081937377" sldId="259"/>
        </pc:sldMkLst>
        <pc:grpChg chg="del">
          <ac:chgData name="Fu Xinghong" userId="972ef416deedcccf" providerId="LiveId" clId="{F0B3300A-CF54-40BF-B90F-7DF0FEB3ECAA}" dt="2022-09-25T15:51:27.611" v="7" actId="478"/>
          <ac:grpSpMkLst>
            <pc:docMk/>
            <pc:sldMk cId="1081937377" sldId="259"/>
            <ac:grpSpMk id="1024" creationId="{47A88B3A-6502-21C4-B225-AB1F48528CC0}"/>
          </ac:grpSpMkLst>
        </pc:grpChg>
      </pc:sldChg>
      <pc:sldChg chg="delSp mod">
        <pc:chgData name="Fu Xinghong" userId="972ef416deedcccf" providerId="LiveId" clId="{F0B3300A-CF54-40BF-B90F-7DF0FEB3ECAA}" dt="2022-09-25T15:51:25.751" v="6" actId="478"/>
        <pc:sldMkLst>
          <pc:docMk/>
          <pc:sldMk cId="73530583" sldId="260"/>
        </pc:sldMkLst>
        <pc:grpChg chg="del">
          <ac:chgData name="Fu Xinghong" userId="972ef416deedcccf" providerId="LiveId" clId="{F0B3300A-CF54-40BF-B90F-7DF0FEB3ECAA}" dt="2022-09-25T15:51:25.751" v="6" actId="478"/>
          <ac:grpSpMkLst>
            <pc:docMk/>
            <pc:sldMk cId="73530583" sldId="260"/>
            <ac:grpSpMk id="2" creationId="{0147A7FA-F624-6614-4473-3269DE966FBB}"/>
          </ac:grpSpMkLst>
        </pc:grpChg>
      </pc:sldChg>
      <pc:sldChg chg="delSp mod">
        <pc:chgData name="Fu Xinghong" userId="972ef416deedcccf" providerId="LiveId" clId="{F0B3300A-CF54-40BF-B90F-7DF0FEB3ECAA}" dt="2022-09-25T15:51:14.497" v="3" actId="478"/>
        <pc:sldMkLst>
          <pc:docMk/>
          <pc:sldMk cId="3441210385" sldId="266"/>
        </pc:sldMkLst>
        <pc:grpChg chg="del">
          <ac:chgData name="Fu Xinghong" userId="972ef416deedcccf" providerId="LiveId" clId="{F0B3300A-CF54-40BF-B90F-7DF0FEB3ECAA}" dt="2022-09-25T15:51:14.497" v="3" actId="478"/>
          <ac:grpSpMkLst>
            <pc:docMk/>
            <pc:sldMk cId="3441210385" sldId="266"/>
            <ac:grpSpMk id="21" creationId="{D47DBE34-448F-40F3-70EC-3DDCA04050E5}"/>
          </ac:grpSpMkLst>
        </pc:grpChg>
      </pc:sldChg>
      <pc:sldChg chg="delSp mod">
        <pc:chgData name="Fu Xinghong" userId="972ef416deedcccf" providerId="LiveId" clId="{F0B3300A-CF54-40BF-B90F-7DF0FEB3ECAA}" dt="2022-09-25T15:51:11.891" v="2" actId="478"/>
        <pc:sldMkLst>
          <pc:docMk/>
          <pc:sldMk cId="2270533525" sldId="268"/>
        </pc:sldMkLst>
        <pc:grpChg chg="del">
          <ac:chgData name="Fu Xinghong" userId="972ef416deedcccf" providerId="LiveId" clId="{F0B3300A-CF54-40BF-B90F-7DF0FEB3ECAA}" dt="2022-09-25T15:51:11.891" v="2" actId="478"/>
          <ac:grpSpMkLst>
            <pc:docMk/>
            <pc:sldMk cId="2270533525" sldId="268"/>
            <ac:grpSpMk id="7" creationId="{D94EDDD8-1A08-2417-404D-FE321E92AD3F}"/>
          </ac:grpSpMkLst>
        </pc:grpChg>
      </pc:sldChg>
      <pc:sldChg chg="delSp mod">
        <pc:chgData name="Fu Xinghong" userId="972ef416deedcccf" providerId="LiveId" clId="{F0B3300A-CF54-40BF-B90F-7DF0FEB3ECAA}" dt="2022-09-25T15:51:16.473" v="4" actId="478"/>
        <pc:sldMkLst>
          <pc:docMk/>
          <pc:sldMk cId="3225710298" sldId="272"/>
        </pc:sldMkLst>
        <pc:grpChg chg="del">
          <ac:chgData name="Fu Xinghong" userId="972ef416deedcccf" providerId="LiveId" clId="{F0B3300A-CF54-40BF-B90F-7DF0FEB3ECAA}" dt="2022-09-25T15:51:16.473" v="4" actId="478"/>
          <ac:grpSpMkLst>
            <pc:docMk/>
            <pc:sldMk cId="3225710298" sldId="272"/>
            <ac:grpSpMk id="39" creationId="{0C9BE785-0891-E646-5221-AED51AF3C450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DA11F-D8C7-0B4E-B5F1-682017A7E2C2}" type="doc">
      <dgm:prSet loTypeId="urn:microsoft.com/office/officeart/2005/8/layout/vList3" loCatId="" qsTypeId="urn:microsoft.com/office/officeart/2005/8/quickstyle/simple1" qsCatId="simple" csTypeId="urn:microsoft.com/office/officeart/2005/8/colors/colorful5" csCatId="colorful" phldr="1"/>
      <dgm:spPr/>
    </dgm:pt>
    <dgm:pt modelId="{D956F61A-D5F3-A14C-8F05-D6BAE4B5B0B9}">
      <dgm:prSet phldrT="[Text]" custT="1"/>
      <dgm:spPr/>
      <dgm:t>
        <a:bodyPr/>
        <a:lstStyle/>
        <a:p>
          <a:r>
            <a:rPr lang="en-US" sz="3600" dirty="0"/>
            <a:t>Decentralized</a:t>
          </a:r>
        </a:p>
      </dgm:t>
    </dgm:pt>
    <dgm:pt modelId="{87DE310A-8BF0-764A-A6AB-B212C229F805}" type="parTrans" cxnId="{13CD687F-EEF8-AC43-9707-9D42E311C1F0}">
      <dgm:prSet/>
      <dgm:spPr/>
      <dgm:t>
        <a:bodyPr/>
        <a:lstStyle/>
        <a:p>
          <a:endParaRPr lang="en-US"/>
        </a:p>
      </dgm:t>
    </dgm:pt>
    <dgm:pt modelId="{A05088B0-955E-9546-949C-F06F279F9899}" type="sibTrans" cxnId="{13CD687F-EEF8-AC43-9707-9D42E311C1F0}">
      <dgm:prSet/>
      <dgm:spPr/>
      <dgm:t>
        <a:bodyPr/>
        <a:lstStyle/>
        <a:p>
          <a:endParaRPr lang="en-US"/>
        </a:p>
      </dgm:t>
    </dgm:pt>
    <dgm:pt modelId="{6651ADB7-1ECA-8945-8443-3A997F0E87E2}" type="pres">
      <dgm:prSet presAssocID="{73EDA11F-D8C7-0B4E-B5F1-682017A7E2C2}" presName="linearFlow" presStyleCnt="0">
        <dgm:presLayoutVars>
          <dgm:dir/>
          <dgm:resizeHandles val="exact"/>
        </dgm:presLayoutVars>
      </dgm:prSet>
      <dgm:spPr/>
    </dgm:pt>
    <dgm:pt modelId="{F5F1DF07-38EC-DC48-A330-6BFAA751C98F}" type="pres">
      <dgm:prSet presAssocID="{D956F61A-D5F3-A14C-8F05-D6BAE4B5B0B9}" presName="composite" presStyleCnt="0"/>
      <dgm:spPr/>
    </dgm:pt>
    <dgm:pt modelId="{D085F8B6-16DC-0946-8CC8-02B566531025}" type="pres">
      <dgm:prSet presAssocID="{D956F61A-D5F3-A14C-8F05-D6BAE4B5B0B9}" presName="imgShp" presStyleLbl="fgImgPlace1" presStyleIdx="0" presStyleCnt="1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813DC6AC-2C23-B740-847B-58B91B7A1C68}" type="pres">
      <dgm:prSet presAssocID="{D956F61A-D5F3-A14C-8F05-D6BAE4B5B0B9}" presName="txShp" presStyleLbl="node1" presStyleIdx="0" presStyleCnt="1" custLinFactNeighborY="-19828">
        <dgm:presLayoutVars>
          <dgm:bulletEnabled val="1"/>
        </dgm:presLayoutVars>
      </dgm:prSet>
      <dgm:spPr/>
    </dgm:pt>
  </dgm:ptLst>
  <dgm:cxnLst>
    <dgm:cxn modelId="{13CD687F-EEF8-AC43-9707-9D42E311C1F0}" srcId="{73EDA11F-D8C7-0B4E-B5F1-682017A7E2C2}" destId="{D956F61A-D5F3-A14C-8F05-D6BAE4B5B0B9}" srcOrd="0" destOrd="0" parTransId="{87DE310A-8BF0-764A-A6AB-B212C229F805}" sibTransId="{A05088B0-955E-9546-949C-F06F279F9899}"/>
    <dgm:cxn modelId="{EEC574B3-0C25-0547-9008-1307B458490E}" type="presOf" srcId="{73EDA11F-D8C7-0B4E-B5F1-682017A7E2C2}" destId="{6651ADB7-1ECA-8945-8443-3A997F0E87E2}" srcOrd="0" destOrd="0" presId="urn:microsoft.com/office/officeart/2005/8/layout/vList3"/>
    <dgm:cxn modelId="{79B1AFCB-503F-7246-80CF-797ED7841360}" type="presOf" srcId="{D956F61A-D5F3-A14C-8F05-D6BAE4B5B0B9}" destId="{813DC6AC-2C23-B740-847B-58B91B7A1C68}" srcOrd="0" destOrd="0" presId="urn:microsoft.com/office/officeart/2005/8/layout/vList3"/>
    <dgm:cxn modelId="{5F0F139F-C0E2-1644-AE26-E5FD1C43F29B}" type="presParOf" srcId="{6651ADB7-1ECA-8945-8443-3A997F0E87E2}" destId="{F5F1DF07-38EC-DC48-A330-6BFAA751C98F}" srcOrd="0" destOrd="0" presId="urn:microsoft.com/office/officeart/2005/8/layout/vList3"/>
    <dgm:cxn modelId="{93F1F29B-AC28-8646-866C-1EF89816E57A}" type="presParOf" srcId="{F5F1DF07-38EC-DC48-A330-6BFAA751C98F}" destId="{D085F8B6-16DC-0946-8CC8-02B566531025}" srcOrd="0" destOrd="0" presId="urn:microsoft.com/office/officeart/2005/8/layout/vList3"/>
    <dgm:cxn modelId="{4F26C198-8740-7647-851F-37A2FB6DED68}" type="presParOf" srcId="{F5F1DF07-38EC-DC48-A330-6BFAA751C98F}" destId="{813DC6AC-2C23-B740-847B-58B91B7A1C6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EDA11F-D8C7-0B4E-B5F1-682017A7E2C2}" type="doc">
      <dgm:prSet loTypeId="urn:microsoft.com/office/officeart/2005/8/layout/vList3" loCatId="" qsTypeId="urn:microsoft.com/office/officeart/2005/8/quickstyle/simple1" qsCatId="simple" csTypeId="urn:microsoft.com/office/officeart/2005/8/colors/colorful5" csCatId="colorful" phldr="1"/>
      <dgm:spPr/>
    </dgm:pt>
    <dgm:pt modelId="{D956F61A-D5F3-A14C-8F05-D6BAE4B5B0B9}">
      <dgm:prSet phldrT="[Text]" custT="1"/>
      <dgm:spPr/>
      <dgm:t>
        <a:bodyPr/>
        <a:lstStyle/>
        <a:p>
          <a:r>
            <a:rPr lang="en-US" sz="3600" dirty="0"/>
            <a:t>Decentralized</a:t>
          </a:r>
        </a:p>
      </dgm:t>
    </dgm:pt>
    <dgm:pt modelId="{87DE310A-8BF0-764A-A6AB-B212C229F805}" type="parTrans" cxnId="{13CD687F-EEF8-AC43-9707-9D42E311C1F0}">
      <dgm:prSet/>
      <dgm:spPr/>
      <dgm:t>
        <a:bodyPr/>
        <a:lstStyle/>
        <a:p>
          <a:endParaRPr lang="en-US"/>
        </a:p>
      </dgm:t>
    </dgm:pt>
    <dgm:pt modelId="{A05088B0-955E-9546-949C-F06F279F9899}" type="sibTrans" cxnId="{13CD687F-EEF8-AC43-9707-9D42E311C1F0}">
      <dgm:prSet/>
      <dgm:spPr/>
      <dgm:t>
        <a:bodyPr/>
        <a:lstStyle/>
        <a:p>
          <a:endParaRPr lang="en-US"/>
        </a:p>
      </dgm:t>
    </dgm:pt>
    <dgm:pt modelId="{9F787EE4-9538-014C-A1CC-2C0D3911EBE2}">
      <dgm:prSet custT="1"/>
      <dgm:spPr/>
      <dgm:t>
        <a:bodyPr/>
        <a:lstStyle/>
        <a:p>
          <a:r>
            <a:rPr lang="en-US" sz="3600" dirty="0"/>
            <a:t>Automated</a:t>
          </a:r>
        </a:p>
      </dgm:t>
    </dgm:pt>
    <dgm:pt modelId="{AB1741AC-89BD-9847-8BC1-106914A2DA54}" type="parTrans" cxnId="{E81EDD96-A36E-5641-B4CE-51CEEABE0687}">
      <dgm:prSet/>
      <dgm:spPr/>
      <dgm:t>
        <a:bodyPr/>
        <a:lstStyle/>
        <a:p>
          <a:endParaRPr lang="en-US"/>
        </a:p>
      </dgm:t>
    </dgm:pt>
    <dgm:pt modelId="{6720A7C8-B92B-F443-A2EE-E88647715567}" type="sibTrans" cxnId="{E81EDD96-A36E-5641-B4CE-51CEEABE0687}">
      <dgm:prSet/>
      <dgm:spPr/>
      <dgm:t>
        <a:bodyPr/>
        <a:lstStyle/>
        <a:p>
          <a:endParaRPr lang="en-US"/>
        </a:p>
      </dgm:t>
    </dgm:pt>
    <dgm:pt modelId="{6651ADB7-1ECA-8945-8443-3A997F0E87E2}" type="pres">
      <dgm:prSet presAssocID="{73EDA11F-D8C7-0B4E-B5F1-682017A7E2C2}" presName="linearFlow" presStyleCnt="0">
        <dgm:presLayoutVars>
          <dgm:dir/>
          <dgm:resizeHandles val="exact"/>
        </dgm:presLayoutVars>
      </dgm:prSet>
      <dgm:spPr/>
    </dgm:pt>
    <dgm:pt modelId="{F5F1DF07-38EC-DC48-A330-6BFAA751C98F}" type="pres">
      <dgm:prSet presAssocID="{D956F61A-D5F3-A14C-8F05-D6BAE4B5B0B9}" presName="composite" presStyleCnt="0"/>
      <dgm:spPr/>
    </dgm:pt>
    <dgm:pt modelId="{D085F8B6-16DC-0946-8CC8-02B566531025}" type="pres">
      <dgm:prSet presAssocID="{D956F61A-D5F3-A14C-8F05-D6BAE4B5B0B9}" presName="imgShp" presStyleLbl="fgImgPlace1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813DC6AC-2C23-B740-847B-58B91B7A1C68}" type="pres">
      <dgm:prSet presAssocID="{D956F61A-D5F3-A14C-8F05-D6BAE4B5B0B9}" presName="txShp" presStyleLbl="node1" presStyleIdx="0" presStyleCnt="2">
        <dgm:presLayoutVars>
          <dgm:bulletEnabled val="1"/>
        </dgm:presLayoutVars>
      </dgm:prSet>
      <dgm:spPr/>
    </dgm:pt>
    <dgm:pt modelId="{324C845D-1352-054F-A837-1409E2CF1DFF}" type="pres">
      <dgm:prSet presAssocID="{A05088B0-955E-9546-949C-F06F279F9899}" presName="spacing" presStyleCnt="0"/>
      <dgm:spPr/>
    </dgm:pt>
    <dgm:pt modelId="{65A6AD22-F028-0944-8BB1-55AC6954EE27}" type="pres">
      <dgm:prSet presAssocID="{9F787EE4-9538-014C-A1CC-2C0D3911EBE2}" presName="composite" presStyleCnt="0"/>
      <dgm:spPr/>
    </dgm:pt>
    <dgm:pt modelId="{ABD4B74C-10E1-7B4C-A638-A0B49AD8531C}" type="pres">
      <dgm:prSet presAssocID="{9F787EE4-9538-014C-A1CC-2C0D3911EBE2}" presName="imgShp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</dgm:spPr>
    </dgm:pt>
    <dgm:pt modelId="{DA1457AE-5C71-9747-AA76-0B36BCC94869}" type="pres">
      <dgm:prSet presAssocID="{9F787EE4-9538-014C-A1CC-2C0D3911EBE2}" presName="txShp" presStyleLbl="node1" presStyleIdx="1" presStyleCnt="2">
        <dgm:presLayoutVars>
          <dgm:bulletEnabled val="1"/>
        </dgm:presLayoutVars>
      </dgm:prSet>
      <dgm:spPr/>
    </dgm:pt>
  </dgm:ptLst>
  <dgm:cxnLst>
    <dgm:cxn modelId="{7BD7D92B-7560-2C48-85A0-39409B0165F9}" type="presOf" srcId="{9F787EE4-9538-014C-A1CC-2C0D3911EBE2}" destId="{DA1457AE-5C71-9747-AA76-0B36BCC94869}" srcOrd="0" destOrd="0" presId="urn:microsoft.com/office/officeart/2005/8/layout/vList3"/>
    <dgm:cxn modelId="{13CD687F-EEF8-AC43-9707-9D42E311C1F0}" srcId="{73EDA11F-D8C7-0B4E-B5F1-682017A7E2C2}" destId="{D956F61A-D5F3-A14C-8F05-D6BAE4B5B0B9}" srcOrd="0" destOrd="0" parTransId="{87DE310A-8BF0-764A-A6AB-B212C229F805}" sibTransId="{A05088B0-955E-9546-949C-F06F279F9899}"/>
    <dgm:cxn modelId="{E81EDD96-A36E-5641-B4CE-51CEEABE0687}" srcId="{73EDA11F-D8C7-0B4E-B5F1-682017A7E2C2}" destId="{9F787EE4-9538-014C-A1CC-2C0D3911EBE2}" srcOrd="1" destOrd="0" parTransId="{AB1741AC-89BD-9847-8BC1-106914A2DA54}" sibTransId="{6720A7C8-B92B-F443-A2EE-E88647715567}"/>
    <dgm:cxn modelId="{EEC574B3-0C25-0547-9008-1307B458490E}" type="presOf" srcId="{73EDA11F-D8C7-0B4E-B5F1-682017A7E2C2}" destId="{6651ADB7-1ECA-8945-8443-3A997F0E87E2}" srcOrd="0" destOrd="0" presId="urn:microsoft.com/office/officeart/2005/8/layout/vList3"/>
    <dgm:cxn modelId="{79B1AFCB-503F-7246-80CF-797ED7841360}" type="presOf" srcId="{D956F61A-D5F3-A14C-8F05-D6BAE4B5B0B9}" destId="{813DC6AC-2C23-B740-847B-58B91B7A1C68}" srcOrd="0" destOrd="0" presId="urn:microsoft.com/office/officeart/2005/8/layout/vList3"/>
    <dgm:cxn modelId="{5F0F139F-C0E2-1644-AE26-E5FD1C43F29B}" type="presParOf" srcId="{6651ADB7-1ECA-8945-8443-3A997F0E87E2}" destId="{F5F1DF07-38EC-DC48-A330-6BFAA751C98F}" srcOrd="0" destOrd="0" presId="urn:microsoft.com/office/officeart/2005/8/layout/vList3"/>
    <dgm:cxn modelId="{93F1F29B-AC28-8646-866C-1EF89816E57A}" type="presParOf" srcId="{F5F1DF07-38EC-DC48-A330-6BFAA751C98F}" destId="{D085F8B6-16DC-0946-8CC8-02B566531025}" srcOrd="0" destOrd="0" presId="urn:microsoft.com/office/officeart/2005/8/layout/vList3"/>
    <dgm:cxn modelId="{4F26C198-8740-7647-851F-37A2FB6DED68}" type="presParOf" srcId="{F5F1DF07-38EC-DC48-A330-6BFAA751C98F}" destId="{813DC6AC-2C23-B740-847B-58B91B7A1C68}" srcOrd="1" destOrd="0" presId="urn:microsoft.com/office/officeart/2005/8/layout/vList3"/>
    <dgm:cxn modelId="{84926318-32AC-CF4E-BDB2-EB4CF621134C}" type="presParOf" srcId="{6651ADB7-1ECA-8945-8443-3A997F0E87E2}" destId="{324C845D-1352-054F-A837-1409E2CF1DFF}" srcOrd="1" destOrd="0" presId="urn:microsoft.com/office/officeart/2005/8/layout/vList3"/>
    <dgm:cxn modelId="{93A137C8-F934-6B44-9641-38B0B981302D}" type="presParOf" srcId="{6651ADB7-1ECA-8945-8443-3A997F0E87E2}" destId="{65A6AD22-F028-0944-8BB1-55AC6954EE27}" srcOrd="2" destOrd="0" presId="urn:microsoft.com/office/officeart/2005/8/layout/vList3"/>
    <dgm:cxn modelId="{03EF90AC-97C2-CE4D-ADDE-77509040EE52}" type="presParOf" srcId="{65A6AD22-F028-0944-8BB1-55AC6954EE27}" destId="{ABD4B74C-10E1-7B4C-A638-A0B49AD8531C}" srcOrd="0" destOrd="0" presId="urn:microsoft.com/office/officeart/2005/8/layout/vList3"/>
    <dgm:cxn modelId="{6CCEBF8C-785F-7642-A945-2560037ACD74}" type="presParOf" srcId="{65A6AD22-F028-0944-8BB1-55AC6954EE27}" destId="{DA1457AE-5C71-9747-AA76-0B36BCC9486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DA11F-D8C7-0B4E-B5F1-682017A7E2C2}" type="doc">
      <dgm:prSet loTypeId="urn:microsoft.com/office/officeart/2005/8/layout/vList3" loCatId="" qsTypeId="urn:microsoft.com/office/officeart/2005/8/quickstyle/simple1" qsCatId="simple" csTypeId="urn:microsoft.com/office/officeart/2005/8/colors/colorful5" csCatId="colorful" phldr="1"/>
      <dgm:spPr/>
    </dgm:pt>
    <dgm:pt modelId="{D956F61A-D5F3-A14C-8F05-D6BAE4B5B0B9}">
      <dgm:prSet phldrT="[Text]" custT="1"/>
      <dgm:spPr/>
      <dgm:t>
        <a:bodyPr/>
        <a:lstStyle/>
        <a:p>
          <a:r>
            <a:rPr lang="en-US" sz="3600" dirty="0"/>
            <a:t>Decentralized</a:t>
          </a:r>
        </a:p>
      </dgm:t>
    </dgm:pt>
    <dgm:pt modelId="{87DE310A-8BF0-764A-A6AB-B212C229F805}" type="parTrans" cxnId="{13CD687F-EEF8-AC43-9707-9D42E311C1F0}">
      <dgm:prSet/>
      <dgm:spPr/>
      <dgm:t>
        <a:bodyPr/>
        <a:lstStyle/>
        <a:p>
          <a:endParaRPr lang="en-US"/>
        </a:p>
      </dgm:t>
    </dgm:pt>
    <dgm:pt modelId="{A05088B0-955E-9546-949C-F06F279F9899}" type="sibTrans" cxnId="{13CD687F-EEF8-AC43-9707-9D42E311C1F0}">
      <dgm:prSet/>
      <dgm:spPr/>
      <dgm:t>
        <a:bodyPr/>
        <a:lstStyle/>
        <a:p>
          <a:endParaRPr lang="en-US"/>
        </a:p>
      </dgm:t>
    </dgm:pt>
    <dgm:pt modelId="{9F787EE4-9538-014C-A1CC-2C0D3911EBE2}">
      <dgm:prSet custT="1"/>
      <dgm:spPr/>
      <dgm:t>
        <a:bodyPr/>
        <a:lstStyle/>
        <a:p>
          <a:r>
            <a:rPr lang="en-US" sz="3600" dirty="0"/>
            <a:t>Automated</a:t>
          </a:r>
        </a:p>
      </dgm:t>
    </dgm:pt>
    <dgm:pt modelId="{AB1741AC-89BD-9847-8BC1-106914A2DA54}" type="parTrans" cxnId="{E81EDD96-A36E-5641-B4CE-51CEEABE0687}">
      <dgm:prSet/>
      <dgm:spPr/>
      <dgm:t>
        <a:bodyPr/>
        <a:lstStyle/>
        <a:p>
          <a:endParaRPr lang="en-US"/>
        </a:p>
      </dgm:t>
    </dgm:pt>
    <dgm:pt modelId="{6720A7C8-B92B-F443-A2EE-E88647715567}" type="sibTrans" cxnId="{E81EDD96-A36E-5641-B4CE-51CEEABE0687}">
      <dgm:prSet/>
      <dgm:spPr/>
      <dgm:t>
        <a:bodyPr/>
        <a:lstStyle/>
        <a:p>
          <a:endParaRPr lang="en-US"/>
        </a:p>
      </dgm:t>
    </dgm:pt>
    <dgm:pt modelId="{BB0F844F-CCDE-3940-88C8-24C62D41DB13}">
      <dgm:prSet custT="1"/>
      <dgm:spPr/>
      <dgm:t>
        <a:bodyPr/>
        <a:lstStyle/>
        <a:p>
          <a:r>
            <a:rPr lang="en-US" sz="3600" dirty="0"/>
            <a:t>Security/Privacy</a:t>
          </a:r>
        </a:p>
      </dgm:t>
    </dgm:pt>
    <dgm:pt modelId="{0193DE8E-9869-8E4B-AD39-CB524879B38F}" type="sibTrans" cxnId="{536BC177-27BC-E441-B58B-A64D6E7BFDFE}">
      <dgm:prSet/>
      <dgm:spPr/>
      <dgm:t>
        <a:bodyPr/>
        <a:lstStyle/>
        <a:p>
          <a:endParaRPr lang="en-US"/>
        </a:p>
      </dgm:t>
    </dgm:pt>
    <dgm:pt modelId="{82CA0824-4E0A-A749-AF80-54D245A8E32B}" type="parTrans" cxnId="{536BC177-27BC-E441-B58B-A64D6E7BFDFE}">
      <dgm:prSet/>
      <dgm:spPr/>
      <dgm:t>
        <a:bodyPr/>
        <a:lstStyle/>
        <a:p>
          <a:endParaRPr lang="en-US"/>
        </a:p>
      </dgm:t>
    </dgm:pt>
    <dgm:pt modelId="{6651ADB7-1ECA-8945-8443-3A997F0E87E2}" type="pres">
      <dgm:prSet presAssocID="{73EDA11F-D8C7-0B4E-B5F1-682017A7E2C2}" presName="linearFlow" presStyleCnt="0">
        <dgm:presLayoutVars>
          <dgm:dir/>
          <dgm:resizeHandles val="exact"/>
        </dgm:presLayoutVars>
      </dgm:prSet>
      <dgm:spPr/>
    </dgm:pt>
    <dgm:pt modelId="{F5F1DF07-38EC-DC48-A330-6BFAA751C98F}" type="pres">
      <dgm:prSet presAssocID="{D956F61A-D5F3-A14C-8F05-D6BAE4B5B0B9}" presName="composite" presStyleCnt="0"/>
      <dgm:spPr/>
    </dgm:pt>
    <dgm:pt modelId="{D085F8B6-16DC-0946-8CC8-02B566531025}" type="pres">
      <dgm:prSet presAssocID="{D956F61A-D5F3-A14C-8F05-D6BAE4B5B0B9}" presName="imgShp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813DC6AC-2C23-B740-847B-58B91B7A1C68}" type="pres">
      <dgm:prSet presAssocID="{D956F61A-D5F3-A14C-8F05-D6BAE4B5B0B9}" presName="txShp" presStyleLbl="node1" presStyleIdx="0" presStyleCnt="3">
        <dgm:presLayoutVars>
          <dgm:bulletEnabled val="1"/>
        </dgm:presLayoutVars>
      </dgm:prSet>
      <dgm:spPr/>
    </dgm:pt>
    <dgm:pt modelId="{324C845D-1352-054F-A837-1409E2CF1DFF}" type="pres">
      <dgm:prSet presAssocID="{A05088B0-955E-9546-949C-F06F279F9899}" presName="spacing" presStyleCnt="0"/>
      <dgm:spPr/>
    </dgm:pt>
    <dgm:pt modelId="{65A6AD22-F028-0944-8BB1-55AC6954EE27}" type="pres">
      <dgm:prSet presAssocID="{9F787EE4-9538-014C-A1CC-2C0D3911EBE2}" presName="composite" presStyleCnt="0"/>
      <dgm:spPr/>
    </dgm:pt>
    <dgm:pt modelId="{ABD4B74C-10E1-7B4C-A638-A0B49AD8531C}" type="pres">
      <dgm:prSet presAssocID="{9F787EE4-9538-014C-A1CC-2C0D3911EBE2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</dgm:spPr>
    </dgm:pt>
    <dgm:pt modelId="{DA1457AE-5C71-9747-AA76-0B36BCC94869}" type="pres">
      <dgm:prSet presAssocID="{9F787EE4-9538-014C-A1CC-2C0D3911EBE2}" presName="txShp" presStyleLbl="node1" presStyleIdx="1" presStyleCnt="3">
        <dgm:presLayoutVars>
          <dgm:bulletEnabled val="1"/>
        </dgm:presLayoutVars>
      </dgm:prSet>
      <dgm:spPr/>
    </dgm:pt>
    <dgm:pt modelId="{67E2BE83-9FA5-9E46-85F3-72C4514E2DC2}" type="pres">
      <dgm:prSet presAssocID="{6720A7C8-B92B-F443-A2EE-E88647715567}" presName="spacing" presStyleCnt="0"/>
      <dgm:spPr/>
    </dgm:pt>
    <dgm:pt modelId="{562F1554-80E7-F84A-A9E6-EA9A31711AEE}" type="pres">
      <dgm:prSet presAssocID="{BB0F844F-CCDE-3940-88C8-24C62D41DB13}" presName="composite" presStyleCnt="0"/>
      <dgm:spPr/>
    </dgm:pt>
    <dgm:pt modelId="{7982248A-EA32-2F40-8C30-52E31856D085}" type="pres">
      <dgm:prSet presAssocID="{BB0F844F-CCDE-3940-88C8-24C62D41DB13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6E486805-9EB2-BA48-A6DB-1052020ECA51}" type="pres">
      <dgm:prSet presAssocID="{BB0F844F-CCDE-3940-88C8-24C62D41DB13}" presName="txShp" presStyleLbl="node1" presStyleIdx="2" presStyleCnt="3">
        <dgm:presLayoutVars>
          <dgm:bulletEnabled val="1"/>
        </dgm:presLayoutVars>
      </dgm:prSet>
      <dgm:spPr/>
    </dgm:pt>
  </dgm:ptLst>
  <dgm:cxnLst>
    <dgm:cxn modelId="{7BD7D92B-7560-2C48-85A0-39409B0165F9}" type="presOf" srcId="{9F787EE4-9538-014C-A1CC-2C0D3911EBE2}" destId="{DA1457AE-5C71-9747-AA76-0B36BCC94869}" srcOrd="0" destOrd="0" presId="urn:microsoft.com/office/officeart/2005/8/layout/vList3"/>
    <dgm:cxn modelId="{536BC177-27BC-E441-B58B-A64D6E7BFDFE}" srcId="{73EDA11F-D8C7-0B4E-B5F1-682017A7E2C2}" destId="{BB0F844F-CCDE-3940-88C8-24C62D41DB13}" srcOrd="2" destOrd="0" parTransId="{82CA0824-4E0A-A749-AF80-54D245A8E32B}" sibTransId="{0193DE8E-9869-8E4B-AD39-CB524879B38F}"/>
    <dgm:cxn modelId="{13CD687F-EEF8-AC43-9707-9D42E311C1F0}" srcId="{73EDA11F-D8C7-0B4E-B5F1-682017A7E2C2}" destId="{D956F61A-D5F3-A14C-8F05-D6BAE4B5B0B9}" srcOrd="0" destOrd="0" parTransId="{87DE310A-8BF0-764A-A6AB-B212C229F805}" sibTransId="{A05088B0-955E-9546-949C-F06F279F9899}"/>
    <dgm:cxn modelId="{E81EDD96-A36E-5641-B4CE-51CEEABE0687}" srcId="{73EDA11F-D8C7-0B4E-B5F1-682017A7E2C2}" destId="{9F787EE4-9538-014C-A1CC-2C0D3911EBE2}" srcOrd="1" destOrd="0" parTransId="{AB1741AC-89BD-9847-8BC1-106914A2DA54}" sibTransId="{6720A7C8-B92B-F443-A2EE-E88647715567}"/>
    <dgm:cxn modelId="{EEC574B3-0C25-0547-9008-1307B458490E}" type="presOf" srcId="{73EDA11F-D8C7-0B4E-B5F1-682017A7E2C2}" destId="{6651ADB7-1ECA-8945-8443-3A997F0E87E2}" srcOrd="0" destOrd="0" presId="urn:microsoft.com/office/officeart/2005/8/layout/vList3"/>
    <dgm:cxn modelId="{79B1AFCB-503F-7246-80CF-797ED7841360}" type="presOf" srcId="{D956F61A-D5F3-A14C-8F05-D6BAE4B5B0B9}" destId="{813DC6AC-2C23-B740-847B-58B91B7A1C68}" srcOrd="0" destOrd="0" presId="urn:microsoft.com/office/officeart/2005/8/layout/vList3"/>
    <dgm:cxn modelId="{F66DDCE4-2C99-9647-B5B9-4A0B912B060F}" type="presOf" srcId="{BB0F844F-CCDE-3940-88C8-24C62D41DB13}" destId="{6E486805-9EB2-BA48-A6DB-1052020ECA51}" srcOrd="0" destOrd="0" presId="urn:microsoft.com/office/officeart/2005/8/layout/vList3"/>
    <dgm:cxn modelId="{5F0F139F-C0E2-1644-AE26-E5FD1C43F29B}" type="presParOf" srcId="{6651ADB7-1ECA-8945-8443-3A997F0E87E2}" destId="{F5F1DF07-38EC-DC48-A330-6BFAA751C98F}" srcOrd="0" destOrd="0" presId="urn:microsoft.com/office/officeart/2005/8/layout/vList3"/>
    <dgm:cxn modelId="{93F1F29B-AC28-8646-866C-1EF89816E57A}" type="presParOf" srcId="{F5F1DF07-38EC-DC48-A330-6BFAA751C98F}" destId="{D085F8B6-16DC-0946-8CC8-02B566531025}" srcOrd="0" destOrd="0" presId="urn:microsoft.com/office/officeart/2005/8/layout/vList3"/>
    <dgm:cxn modelId="{4F26C198-8740-7647-851F-37A2FB6DED68}" type="presParOf" srcId="{F5F1DF07-38EC-DC48-A330-6BFAA751C98F}" destId="{813DC6AC-2C23-B740-847B-58B91B7A1C68}" srcOrd="1" destOrd="0" presId="urn:microsoft.com/office/officeart/2005/8/layout/vList3"/>
    <dgm:cxn modelId="{84926318-32AC-CF4E-BDB2-EB4CF621134C}" type="presParOf" srcId="{6651ADB7-1ECA-8945-8443-3A997F0E87E2}" destId="{324C845D-1352-054F-A837-1409E2CF1DFF}" srcOrd="1" destOrd="0" presId="urn:microsoft.com/office/officeart/2005/8/layout/vList3"/>
    <dgm:cxn modelId="{93A137C8-F934-6B44-9641-38B0B981302D}" type="presParOf" srcId="{6651ADB7-1ECA-8945-8443-3A997F0E87E2}" destId="{65A6AD22-F028-0944-8BB1-55AC6954EE27}" srcOrd="2" destOrd="0" presId="urn:microsoft.com/office/officeart/2005/8/layout/vList3"/>
    <dgm:cxn modelId="{03EF90AC-97C2-CE4D-ADDE-77509040EE52}" type="presParOf" srcId="{65A6AD22-F028-0944-8BB1-55AC6954EE27}" destId="{ABD4B74C-10E1-7B4C-A638-A0B49AD8531C}" srcOrd="0" destOrd="0" presId="urn:microsoft.com/office/officeart/2005/8/layout/vList3"/>
    <dgm:cxn modelId="{6CCEBF8C-785F-7642-A945-2560037ACD74}" type="presParOf" srcId="{65A6AD22-F028-0944-8BB1-55AC6954EE27}" destId="{DA1457AE-5C71-9747-AA76-0B36BCC94869}" srcOrd="1" destOrd="0" presId="urn:microsoft.com/office/officeart/2005/8/layout/vList3"/>
    <dgm:cxn modelId="{0520B965-6A98-8B41-9D25-B356C7BE2527}" type="presParOf" srcId="{6651ADB7-1ECA-8945-8443-3A997F0E87E2}" destId="{67E2BE83-9FA5-9E46-85F3-72C4514E2DC2}" srcOrd="3" destOrd="0" presId="urn:microsoft.com/office/officeart/2005/8/layout/vList3"/>
    <dgm:cxn modelId="{4C0B4BBB-7267-8845-88FC-B35870349616}" type="presParOf" srcId="{6651ADB7-1ECA-8945-8443-3A997F0E87E2}" destId="{562F1554-80E7-F84A-A9E6-EA9A31711AEE}" srcOrd="4" destOrd="0" presId="urn:microsoft.com/office/officeart/2005/8/layout/vList3"/>
    <dgm:cxn modelId="{484B904A-CD2E-994F-B955-D9C499A01DB4}" type="presParOf" srcId="{562F1554-80E7-F84A-A9E6-EA9A31711AEE}" destId="{7982248A-EA32-2F40-8C30-52E31856D085}" srcOrd="0" destOrd="0" presId="urn:microsoft.com/office/officeart/2005/8/layout/vList3"/>
    <dgm:cxn modelId="{E408383D-2B33-C34A-869E-9BF3683B6289}" type="presParOf" srcId="{562F1554-80E7-F84A-A9E6-EA9A31711AEE}" destId="{6E486805-9EB2-BA48-A6DB-1052020ECA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EDA11F-D8C7-0B4E-B5F1-682017A7E2C2}" type="doc">
      <dgm:prSet loTypeId="urn:microsoft.com/office/officeart/2005/8/layout/vList3" loCatId="" qsTypeId="urn:microsoft.com/office/officeart/2005/8/quickstyle/simple1" qsCatId="simple" csTypeId="urn:microsoft.com/office/officeart/2005/8/colors/colorful5" csCatId="colorful" phldr="1"/>
      <dgm:spPr/>
    </dgm:pt>
    <dgm:pt modelId="{D956F61A-D5F3-A14C-8F05-D6BAE4B5B0B9}">
      <dgm:prSet phldrT="[Text]" custT="1"/>
      <dgm:spPr/>
      <dgm:t>
        <a:bodyPr/>
        <a:lstStyle/>
        <a:p>
          <a:r>
            <a:rPr lang="en-US" sz="3600" dirty="0" err="1"/>
            <a:t>Decentralised</a:t>
          </a:r>
          <a:endParaRPr lang="en-US" sz="3600" dirty="0"/>
        </a:p>
      </dgm:t>
    </dgm:pt>
    <dgm:pt modelId="{87DE310A-8BF0-764A-A6AB-B212C229F805}" type="parTrans" cxnId="{13CD687F-EEF8-AC43-9707-9D42E311C1F0}">
      <dgm:prSet/>
      <dgm:spPr/>
      <dgm:t>
        <a:bodyPr/>
        <a:lstStyle/>
        <a:p>
          <a:endParaRPr lang="en-US"/>
        </a:p>
      </dgm:t>
    </dgm:pt>
    <dgm:pt modelId="{A05088B0-955E-9546-949C-F06F279F9899}" type="sibTrans" cxnId="{13CD687F-EEF8-AC43-9707-9D42E311C1F0}">
      <dgm:prSet/>
      <dgm:spPr/>
      <dgm:t>
        <a:bodyPr/>
        <a:lstStyle/>
        <a:p>
          <a:endParaRPr lang="en-US"/>
        </a:p>
      </dgm:t>
    </dgm:pt>
    <dgm:pt modelId="{C58A7D4F-A1BF-7842-B49E-6C1DCB9EE421}">
      <dgm:prSet phldrT="[Text]" custT="1"/>
      <dgm:spPr/>
      <dgm:t>
        <a:bodyPr/>
        <a:lstStyle/>
        <a:p>
          <a:r>
            <a:rPr lang="en-US" sz="3600" dirty="0"/>
            <a:t>Transparency/Traceability</a:t>
          </a:r>
        </a:p>
      </dgm:t>
    </dgm:pt>
    <dgm:pt modelId="{73760B85-3292-454A-97CA-F9DE3B3F2EE8}" type="parTrans" cxnId="{8AADF607-F702-E948-A821-E2403CE881C1}">
      <dgm:prSet/>
      <dgm:spPr/>
      <dgm:t>
        <a:bodyPr/>
        <a:lstStyle/>
        <a:p>
          <a:endParaRPr lang="en-US"/>
        </a:p>
      </dgm:t>
    </dgm:pt>
    <dgm:pt modelId="{1A6C0CB4-ACDC-2C46-A0AE-980B7CBFDF6F}" type="sibTrans" cxnId="{8AADF607-F702-E948-A821-E2403CE881C1}">
      <dgm:prSet/>
      <dgm:spPr/>
      <dgm:t>
        <a:bodyPr/>
        <a:lstStyle/>
        <a:p>
          <a:endParaRPr lang="en-US"/>
        </a:p>
      </dgm:t>
    </dgm:pt>
    <dgm:pt modelId="{9F787EE4-9538-014C-A1CC-2C0D3911EBE2}">
      <dgm:prSet custT="1"/>
      <dgm:spPr/>
      <dgm:t>
        <a:bodyPr/>
        <a:lstStyle/>
        <a:p>
          <a:r>
            <a:rPr lang="en-US" sz="3600" dirty="0"/>
            <a:t>Automated</a:t>
          </a:r>
        </a:p>
      </dgm:t>
    </dgm:pt>
    <dgm:pt modelId="{AB1741AC-89BD-9847-8BC1-106914A2DA54}" type="parTrans" cxnId="{E81EDD96-A36E-5641-B4CE-51CEEABE0687}">
      <dgm:prSet/>
      <dgm:spPr/>
      <dgm:t>
        <a:bodyPr/>
        <a:lstStyle/>
        <a:p>
          <a:endParaRPr lang="en-US"/>
        </a:p>
      </dgm:t>
    </dgm:pt>
    <dgm:pt modelId="{6720A7C8-B92B-F443-A2EE-E88647715567}" type="sibTrans" cxnId="{E81EDD96-A36E-5641-B4CE-51CEEABE0687}">
      <dgm:prSet/>
      <dgm:spPr/>
      <dgm:t>
        <a:bodyPr/>
        <a:lstStyle/>
        <a:p>
          <a:endParaRPr lang="en-US"/>
        </a:p>
      </dgm:t>
    </dgm:pt>
    <dgm:pt modelId="{BB0F844F-CCDE-3940-88C8-24C62D41DB13}">
      <dgm:prSet custT="1"/>
      <dgm:spPr/>
      <dgm:t>
        <a:bodyPr/>
        <a:lstStyle/>
        <a:p>
          <a:r>
            <a:rPr lang="en-US" sz="3600" dirty="0"/>
            <a:t>Security/Privacy</a:t>
          </a:r>
        </a:p>
      </dgm:t>
    </dgm:pt>
    <dgm:pt modelId="{82CA0824-4E0A-A749-AF80-54D245A8E32B}" type="parTrans" cxnId="{536BC177-27BC-E441-B58B-A64D6E7BFDFE}">
      <dgm:prSet/>
      <dgm:spPr/>
      <dgm:t>
        <a:bodyPr/>
        <a:lstStyle/>
        <a:p>
          <a:endParaRPr lang="en-US"/>
        </a:p>
      </dgm:t>
    </dgm:pt>
    <dgm:pt modelId="{0193DE8E-9869-8E4B-AD39-CB524879B38F}" type="sibTrans" cxnId="{536BC177-27BC-E441-B58B-A64D6E7BFDFE}">
      <dgm:prSet/>
      <dgm:spPr/>
      <dgm:t>
        <a:bodyPr/>
        <a:lstStyle/>
        <a:p>
          <a:endParaRPr lang="en-US"/>
        </a:p>
      </dgm:t>
    </dgm:pt>
    <dgm:pt modelId="{6651ADB7-1ECA-8945-8443-3A997F0E87E2}" type="pres">
      <dgm:prSet presAssocID="{73EDA11F-D8C7-0B4E-B5F1-682017A7E2C2}" presName="linearFlow" presStyleCnt="0">
        <dgm:presLayoutVars>
          <dgm:dir/>
          <dgm:resizeHandles val="exact"/>
        </dgm:presLayoutVars>
      </dgm:prSet>
      <dgm:spPr/>
    </dgm:pt>
    <dgm:pt modelId="{F5F1DF07-38EC-DC48-A330-6BFAA751C98F}" type="pres">
      <dgm:prSet presAssocID="{D956F61A-D5F3-A14C-8F05-D6BAE4B5B0B9}" presName="composite" presStyleCnt="0"/>
      <dgm:spPr/>
    </dgm:pt>
    <dgm:pt modelId="{D085F8B6-16DC-0946-8CC8-02B566531025}" type="pres">
      <dgm:prSet presAssocID="{D956F61A-D5F3-A14C-8F05-D6BAE4B5B0B9}" presName="imgShp" presStyleLbl="fgImgPlace1" presStyleIdx="0" presStyleCnt="4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813DC6AC-2C23-B740-847B-58B91B7A1C68}" type="pres">
      <dgm:prSet presAssocID="{D956F61A-D5F3-A14C-8F05-D6BAE4B5B0B9}" presName="txShp" presStyleLbl="node1" presStyleIdx="0" presStyleCnt="4">
        <dgm:presLayoutVars>
          <dgm:bulletEnabled val="1"/>
        </dgm:presLayoutVars>
      </dgm:prSet>
      <dgm:spPr/>
    </dgm:pt>
    <dgm:pt modelId="{324C845D-1352-054F-A837-1409E2CF1DFF}" type="pres">
      <dgm:prSet presAssocID="{A05088B0-955E-9546-949C-F06F279F9899}" presName="spacing" presStyleCnt="0"/>
      <dgm:spPr/>
    </dgm:pt>
    <dgm:pt modelId="{65A6AD22-F028-0944-8BB1-55AC6954EE27}" type="pres">
      <dgm:prSet presAssocID="{9F787EE4-9538-014C-A1CC-2C0D3911EBE2}" presName="composite" presStyleCnt="0"/>
      <dgm:spPr/>
    </dgm:pt>
    <dgm:pt modelId="{ABD4B74C-10E1-7B4C-A638-A0B49AD8531C}" type="pres">
      <dgm:prSet presAssocID="{9F787EE4-9538-014C-A1CC-2C0D3911EBE2}" presName="imgShp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</dgm:spPr>
    </dgm:pt>
    <dgm:pt modelId="{DA1457AE-5C71-9747-AA76-0B36BCC94869}" type="pres">
      <dgm:prSet presAssocID="{9F787EE4-9538-014C-A1CC-2C0D3911EBE2}" presName="txShp" presStyleLbl="node1" presStyleIdx="1" presStyleCnt="4">
        <dgm:presLayoutVars>
          <dgm:bulletEnabled val="1"/>
        </dgm:presLayoutVars>
      </dgm:prSet>
      <dgm:spPr/>
    </dgm:pt>
    <dgm:pt modelId="{67E2BE83-9FA5-9E46-85F3-72C4514E2DC2}" type="pres">
      <dgm:prSet presAssocID="{6720A7C8-B92B-F443-A2EE-E88647715567}" presName="spacing" presStyleCnt="0"/>
      <dgm:spPr/>
    </dgm:pt>
    <dgm:pt modelId="{562F1554-80E7-F84A-A9E6-EA9A31711AEE}" type="pres">
      <dgm:prSet presAssocID="{BB0F844F-CCDE-3940-88C8-24C62D41DB13}" presName="composite" presStyleCnt="0"/>
      <dgm:spPr/>
    </dgm:pt>
    <dgm:pt modelId="{7982248A-EA32-2F40-8C30-52E31856D085}" type="pres">
      <dgm:prSet presAssocID="{BB0F844F-CCDE-3940-88C8-24C62D41DB13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6E486805-9EB2-BA48-A6DB-1052020ECA51}" type="pres">
      <dgm:prSet presAssocID="{BB0F844F-CCDE-3940-88C8-24C62D41DB13}" presName="txShp" presStyleLbl="node1" presStyleIdx="2" presStyleCnt="4">
        <dgm:presLayoutVars>
          <dgm:bulletEnabled val="1"/>
        </dgm:presLayoutVars>
      </dgm:prSet>
      <dgm:spPr/>
    </dgm:pt>
    <dgm:pt modelId="{41DD2927-C07B-3447-B5B6-88E36A6D5FC5}" type="pres">
      <dgm:prSet presAssocID="{0193DE8E-9869-8E4B-AD39-CB524879B38F}" presName="spacing" presStyleCnt="0"/>
      <dgm:spPr/>
    </dgm:pt>
    <dgm:pt modelId="{1A4B3113-9AEF-8248-BA9D-2223110F4E4B}" type="pres">
      <dgm:prSet presAssocID="{C58A7D4F-A1BF-7842-B49E-6C1DCB9EE421}" presName="composite" presStyleCnt="0"/>
      <dgm:spPr/>
    </dgm:pt>
    <dgm:pt modelId="{2BC5B856-6C61-7347-974D-6F2C71B868B2}" type="pres">
      <dgm:prSet presAssocID="{C58A7D4F-A1BF-7842-B49E-6C1DCB9EE421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74DE8ED-3A03-7545-AA9B-2ED39602A727}" type="pres">
      <dgm:prSet presAssocID="{C58A7D4F-A1BF-7842-B49E-6C1DCB9EE421}" presName="txShp" presStyleLbl="node1" presStyleIdx="3" presStyleCnt="4">
        <dgm:presLayoutVars>
          <dgm:bulletEnabled val="1"/>
        </dgm:presLayoutVars>
      </dgm:prSet>
      <dgm:spPr/>
    </dgm:pt>
  </dgm:ptLst>
  <dgm:cxnLst>
    <dgm:cxn modelId="{8AADF607-F702-E948-A821-E2403CE881C1}" srcId="{73EDA11F-D8C7-0B4E-B5F1-682017A7E2C2}" destId="{C58A7D4F-A1BF-7842-B49E-6C1DCB9EE421}" srcOrd="3" destOrd="0" parTransId="{73760B85-3292-454A-97CA-F9DE3B3F2EE8}" sibTransId="{1A6C0CB4-ACDC-2C46-A0AE-980B7CBFDF6F}"/>
    <dgm:cxn modelId="{7BD7D92B-7560-2C48-85A0-39409B0165F9}" type="presOf" srcId="{9F787EE4-9538-014C-A1CC-2C0D3911EBE2}" destId="{DA1457AE-5C71-9747-AA76-0B36BCC94869}" srcOrd="0" destOrd="0" presId="urn:microsoft.com/office/officeart/2005/8/layout/vList3"/>
    <dgm:cxn modelId="{536BC177-27BC-E441-B58B-A64D6E7BFDFE}" srcId="{73EDA11F-D8C7-0B4E-B5F1-682017A7E2C2}" destId="{BB0F844F-CCDE-3940-88C8-24C62D41DB13}" srcOrd="2" destOrd="0" parTransId="{82CA0824-4E0A-A749-AF80-54D245A8E32B}" sibTransId="{0193DE8E-9869-8E4B-AD39-CB524879B38F}"/>
    <dgm:cxn modelId="{13CD687F-EEF8-AC43-9707-9D42E311C1F0}" srcId="{73EDA11F-D8C7-0B4E-B5F1-682017A7E2C2}" destId="{D956F61A-D5F3-A14C-8F05-D6BAE4B5B0B9}" srcOrd="0" destOrd="0" parTransId="{87DE310A-8BF0-764A-A6AB-B212C229F805}" sibTransId="{A05088B0-955E-9546-949C-F06F279F9899}"/>
    <dgm:cxn modelId="{E81EDD96-A36E-5641-B4CE-51CEEABE0687}" srcId="{73EDA11F-D8C7-0B4E-B5F1-682017A7E2C2}" destId="{9F787EE4-9538-014C-A1CC-2C0D3911EBE2}" srcOrd="1" destOrd="0" parTransId="{AB1741AC-89BD-9847-8BC1-106914A2DA54}" sibTransId="{6720A7C8-B92B-F443-A2EE-E88647715567}"/>
    <dgm:cxn modelId="{581C259E-9B5F-C745-B02A-485F7D1061C4}" type="presOf" srcId="{C58A7D4F-A1BF-7842-B49E-6C1DCB9EE421}" destId="{F74DE8ED-3A03-7545-AA9B-2ED39602A727}" srcOrd="0" destOrd="0" presId="urn:microsoft.com/office/officeart/2005/8/layout/vList3"/>
    <dgm:cxn modelId="{EEC574B3-0C25-0547-9008-1307B458490E}" type="presOf" srcId="{73EDA11F-D8C7-0B4E-B5F1-682017A7E2C2}" destId="{6651ADB7-1ECA-8945-8443-3A997F0E87E2}" srcOrd="0" destOrd="0" presId="urn:microsoft.com/office/officeart/2005/8/layout/vList3"/>
    <dgm:cxn modelId="{79B1AFCB-503F-7246-80CF-797ED7841360}" type="presOf" srcId="{D956F61A-D5F3-A14C-8F05-D6BAE4B5B0B9}" destId="{813DC6AC-2C23-B740-847B-58B91B7A1C68}" srcOrd="0" destOrd="0" presId="urn:microsoft.com/office/officeart/2005/8/layout/vList3"/>
    <dgm:cxn modelId="{F66DDCE4-2C99-9647-B5B9-4A0B912B060F}" type="presOf" srcId="{BB0F844F-CCDE-3940-88C8-24C62D41DB13}" destId="{6E486805-9EB2-BA48-A6DB-1052020ECA51}" srcOrd="0" destOrd="0" presId="urn:microsoft.com/office/officeart/2005/8/layout/vList3"/>
    <dgm:cxn modelId="{5F0F139F-C0E2-1644-AE26-E5FD1C43F29B}" type="presParOf" srcId="{6651ADB7-1ECA-8945-8443-3A997F0E87E2}" destId="{F5F1DF07-38EC-DC48-A330-6BFAA751C98F}" srcOrd="0" destOrd="0" presId="urn:microsoft.com/office/officeart/2005/8/layout/vList3"/>
    <dgm:cxn modelId="{93F1F29B-AC28-8646-866C-1EF89816E57A}" type="presParOf" srcId="{F5F1DF07-38EC-DC48-A330-6BFAA751C98F}" destId="{D085F8B6-16DC-0946-8CC8-02B566531025}" srcOrd="0" destOrd="0" presId="urn:microsoft.com/office/officeart/2005/8/layout/vList3"/>
    <dgm:cxn modelId="{4F26C198-8740-7647-851F-37A2FB6DED68}" type="presParOf" srcId="{F5F1DF07-38EC-DC48-A330-6BFAA751C98F}" destId="{813DC6AC-2C23-B740-847B-58B91B7A1C68}" srcOrd="1" destOrd="0" presId="urn:microsoft.com/office/officeart/2005/8/layout/vList3"/>
    <dgm:cxn modelId="{84926318-32AC-CF4E-BDB2-EB4CF621134C}" type="presParOf" srcId="{6651ADB7-1ECA-8945-8443-3A997F0E87E2}" destId="{324C845D-1352-054F-A837-1409E2CF1DFF}" srcOrd="1" destOrd="0" presId="urn:microsoft.com/office/officeart/2005/8/layout/vList3"/>
    <dgm:cxn modelId="{93A137C8-F934-6B44-9641-38B0B981302D}" type="presParOf" srcId="{6651ADB7-1ECA-8945-8443-3A997F0E87E2}" destId="{65A6AD22-F028-0944-8BB1-55AC6954EE27}" srcOrd="2" destOrd="0" presId="urn:microsoft.com/office/officeart/2005/8/layout/vList3"/>
    <dgm:cxn modelId="{03EF90AC-97C2-CE4D-ADDE-77509040EE52}" type="presParOf" srcId="{65A6AD22-F028-0944-8BB1-55AC6954EE27}" destId="{ABD4B74C-10E1-7B4C-A638-A0B49AD8531C}" srcOrd="0" destOrd="0" presId="urn:microsoft.com/office/officeart/2005/8/layout/vList3"/>
    <dgm:cxn modelId="{6CCEBF8C-785F-7642-A945-2560037ACD74}" type="presParOf" srcId="{65A6AD22-F028-0944-8BB1-55AC6954EE27}" destId="{DA1457AE-5C71-9747-AA76-0B36BCC94869}" srcOrd="1" destOrd="0" presId="urn:microsoft.com/office/officeart/2005/8/layout/vList3"/>
    <dgm:cxn modelId="{0520B965-6A98-8B41-9D25-B356C7BE2527}" type="presParOf" srcId="{6651ADB7-1ECA-8945-8443-3A997F0E87E2}" destId="{67E2BE83-9FA5-9E46-85F3-72C4514E2DC2}" srcOrd="3" destOrd="0" presId="urn:microsoft.com/office/officeart/2005/8/layout/vList3"/>
    <dgm:cxn modelId="{4C0B4BBB-7267-8845-88FC-B35870349616}" type="presParOf" srcId="{6651ADB7-1ECA-8945-8443-3A997F0E87E2}" destId="{562F1554-80E7-F84A-A9E6-EA9A31711AEE}" srcOrd="4" destOrd="0" presId="urn:microsoft.com/office/officeart/2005/8/layout/vList3"/>
    <dgm:cxn modelId="{484B904A-CD2E-994F-B955-D9C499A01DB4}" type="presParOf" srcId="{562F1554-80E7-F84A-A9E6-EA9A31711AEE}" destId="{7982248A-EA32-2F40-8C30-52E31856D085}" srcOrd="0" destOrd="0" presId="urn:microsoft.com/office/officeart/2005/8/layout/vList3"/>
    <dgm:cxn modelId="{E408383D-2B33-C34A-869E-9BF3683B6289}" type="presParOf" srcId="{562F1554-80E7-F84A-A9E6-EA9A31711AEE}" destId="{6E486805-9EB2-BA48-A6DB-1052020ECA51}" srcOrd="1" destOrd="0" presId="urn:microsoft.com/office/officeart/2005/8/layout/vList3"/>
    <dgm:cxn modelId="{24BF7B06-2F83-B144-BB09-822740C849D0}" type="presParOf" srcId="{6651ADB7-1ECA-8945-8443-3A997F0E87E2}" destId="{41DD2927-C07B-3447-B5B6-88E36A6D5FC5}" srcOrd="5" destOrd="0" presId="urn:microsoft.com/office/officeart/2005/8/layout/vList3"/>
    <dgm:cxn modelId="{4A36DDAF-289D-6346-873A-1F00A7B0A546}" type="presParOf" srcId="{6651ADB7-1ECA-8945-8443-3A997F0E87E2}" destId="{1A4B3113-9AEF-8248-BA9D-2223110F4E4B}" srcOrd="6" destOrd="0" presId="urn:microsoft.com/office/officeart/2005/8/layout/vList3"/>
    <dgm:cxn modelId="{967963A3-D71A-344B-8C13-8860D3530CB3}" type="presParOf" srcId="{1A4B3113-9AEF-8248-BA9D-2223110F4E4B}" destId="{2BC5B856-6C61-7347-974D-6F2C71B868B2}" srcOrd="0" destOrd="0" presId="urn:microsoft.com/office/officeart/2005/8/layout/vList3"/>
    <dgm:cxn modelId="{A5277B73-FFFD-894D-9004-928745F714E6}" type="presParOf" srcId="{1A4B3113-9AEF-8248-BA9D-2223110F4E4B}" destId="{F74DE8ED-3A03-7545-AA9B-2ED39602A72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DC6AC-2C23-B740-847B-58B91B7A1C68}">
      <dsp:nvSpPr>
        <dsp:cNvPr id="0" name=""/>
        <dsp:cNvSpPr/>
      </dsp:nvSpPr>
      <dsp:spPr>
        <a:xfrm rot="10800000">
          <a:off x="1931066" y="0"/>
          <a:ext cx="6021641" cy="165735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84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Decentralized</a:t>
          </a:r>
        </a:p>
      </dsp:txBody>
      <dsp:txXfrm rot="10800000">
        <a:off x="2345403" y="0"/>
        <a:ext cx="5607304" cy="1657350"/>
      </dsp:txXfrm>
    </dsp:sp>
    <dsp:sp modelId="{D085F8B6-16DC-0946-8CC8-02B566531025}">
      <dsp:nvSpPr>
        <dsp:cNvPr id="0" name=""/>
        <dsp:cNvSpPr/>
      </dsp:nvSpPr>
      <dsp:spPr>
        <a:xfrm>
          <a:off x="1102391" y="0"/>
          <a:ext cx="1657350" cy="1657350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DC6AC-2C23-B740-847B-58B91B7A1C68}">
      <dsp:nvSpPr>
        <dsp:cNvPr id="0" name=""/>
        <dsp:cNvSpPr/>
      </dsp:nvSpPr>
      <dsp:spPr>
        <a:xfrm rot="10800000">
          <a:off x="1980338" y="2114"/>
          <a:ext cx="6021641" cy="185443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756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Decentralized</a:t>
          </a:r>
        </a:p>
      </dsp:txBody>
      <dsp:txXfrm rot="10800000">
        <a:off x="2443947" y="2114"/>
        <a:ext cx="5558032" cy="1854438"/>
      </dsp:txXfrm>
    </dsp:sp>
    <dsp:sp modelId="{D085F8B6-16DC-0946-8CC8-02B566531025}">
      <dsp:nvSpPr>
        <dsp:cNvPr id="0" name=""/>
        <dsp:cNvSpPr/>
      </dsp:nvSpPr>
      <dsp:spPr>
        <a:xfrm>
          <a:off x="1053119" y="2114"/>
          <a:ext cx="1854438" cy="1854438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57AE-5C71-9747-AA76-0B36BCC94869}">
      <dsp:nvSpPr>
        <dsp:cNvPr id="0" name=""/>
        <dsp:cNvSpPr/>
      </dsp:nvSpPr>
      <dsp:spPr>
        <a:xfrm rot="10800000">
          <a:off x="1980338" y="2410116"/>
          <a:ext cx="6021641" cy="1854438"/>
        </a:xfrm>
        <a:prstGeom prst="homePlat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756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Automated</a:t>
          </a:r>
        </a:p>
      </dsp:txBody>
      <dsp:txXfrm rot="10800000">
        <a:off x="2443947" y="2410116"/>
        <a:ext cx="5558032" cy="1854438"/>
      </dsp:txXfrm>
    </dsp:sp>
    <dsp:sp modelId="{ABD4B74C-10E1-7B4C-A638-A0B49AD8531C}">
      <dsp:nvSpPr>
        <dsp:cNvPr id="0" name=""/>
        <dsp:cNvSpPr/>
      </dsp:nvSpPr>
      <dsp:spPr>
        <a:xfrm>
          <a:off x="1053119" y="2410116"/>
          <a:ext cx="1854438" cy="185443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DC6AC-2C23-B740-847B-58B91B7A1C68}">
      <dsp:nvSpPr>
        <dsp:cNvPr id="0" name=""/>
        <dsp:cNvSpPr/>
      </dsp:nvSpPr>
      <dsp:spPr>
        <a:xfrm rot="10800000">
          <a:off x="1812965" y="2203"/>
          <a:ext cx="6021641" cy="118494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52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Decentralized</a:t>
          </a:r>
        </a:p>
      </dsp:txBody>
      <dsp:txXfrm rot="10800000">
        <a:off x="2109201" y="2203"/>
        <a:ext cx="5725405" cy="1184944"/>
      </dsp:txXfrm>
    </dsp:sp>
    <dsp:sp modelId="{D085F8B6-16DC-0946-8CC8-02B566531025}">
      <dsp:nvSpPr>
        <dsp:cNvPr id="0" name=""/>
        <dsp:cNvSpPr/>
      </dsp:nvSpPr>
      <dsp:spPr>
        <a:xfrm>
          <a:off x="1220493" y="2203"/>
          <a:ext cx="1184944" cy="1184944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57AE-5C71-9747-AA76-0B36BCC94869}">
      <dsp:nvSpPr>
        <dsp:cNvPr id="0" name=""/>
        <dsp:cNvSpPr/>
      </dsp:nvSpPr>
      <dsp:spPr>
        <a:xfrm rot="10800000">
          <a:off x="1812965" y="1540862"/>
          <a:ext cx="6021641" cy="1184944"/>
        </a:xfrm>
        <a:prstGeom prst="homePlate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52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Automated</a:t>
          </a:r>
        </a:p>
      </dsp:txBody>
      <dsp:txXfrm rot="10800000">
        <a:off x="2109201" y="1540862"/>
        <a:ext cx="5725405" cy="1184944"/>
      </dsp:txXfrm>
    </dsp:sp>
    <dsp:sp modelId="{ABD4B74C-10E1-7B4C-A638-A0B49AD8531C}">
      <dsp:nvSpPr>
        <dsp:cNvPr id="0" name=""/>
        <dsp:cNvSpPr/>
      </dsp:nvSpPr>
      <dsp:spPr>
        <a:xfrm>
          <a:off x="1220493" y="1540862"/>
          <a:ext cx="1184944" cy="118494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86805-9EB2-BA48-A6DB-1052020ECA51}">
      <dsp:nvSpPr>
        <dsp:cNvPr id="0" name=""/>
        <dsp:cNvSpPr/>
      </dsp:nvSpPr>
      <dsp:spPr>
        <a:xfrm rot="10800000">
          <a:off x="1812965" y="3079522"/>
          <a:ext cx="6021641" cy="1184944"/>
        </a:xfrm>
        <a:prstGeom prst="homePlat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52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Security/Privacy</a:t>
          </a:r>
        </a:p>
      </dsp:txBody>
      <dsp:txXfrm rot="10800000">
        <a:off x="2109201" y="3079522"/>
        <a:ext cx="5725405" cy="1184944"/>
      </dsp:txXfrm>
    </dsp:sp>
    <dsp:sp modelId="{7982248A-EA32-2F40-8C30-52E31856D085}">
      <dsp:nvSpPr>
        <dsp:cNvPr id="0" name=""/>
        <dsp:cNvSpPr/>
      </dsp:nvSpPr>
      <dsp:spPr>
        <a:xfrm>
          <a:off x="1220493" y="3079522"/>
          <a:ext cx="1184944" cy="118494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DC6AC-2C23-B740-847B-58B91B7A1C68}">
      <dsp:nvSpPr>
        <dsp:cNvPr id="0" name=""/>
        <dsp:cNvSpPr/>
      </dsp:nvSpPr>
      <dsp:spPr>
        <a:xfrm rot="10800000">
          <a:off x="1734462" y="1495"/>
          <a:ext cx="6021641" cy="87093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5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Decentralised</a:t>
          </a:r>
          <a:endParaRPr lang="en-US" sz="3600" kern="1200" dirty="0"/>
        </a:p>
      </dsp:txBody>
      <dsp:txXfrm rot="10800000">
        <a:off x="1952195" y="1495"/>
        <a:ext cx="5803908" cy="870934"/>
      </dsp:txXfrm>
    </dsp:sp>
    <dsp:sp modelId="{D085F8B6-16DC-0946-8CC8-02B566531025}">
      <dsp:nvSpPr>
        <dsp:cNvPr id="0" name=""/>
        <dsp:cNvSpPr/>
      </dsp:nvSpPr>
      <dsp:spPr>
        <a:xfrm>
          <a:off x="1298995" y="1495"/>
          <a:ext cx="870934" cy="870934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57AE-5C71-9747-AA76-0B36BCC94869}">
      <dsp:nvSpPr>
        <dsp:cNvPr id="0" name=""/>
        <dsp:cNvSpPr/>
      </dsp:nvSpPr>
      <dsp:spPr>
        <a:xfrm rot="10800000">
          <a:off x="1734462" y="1132410"/>
          <a:ext cx="6021641" cy="870934"/>
        </a:xfrm>
        <a:prstGeom prst="homePlate">
          <a:avLst/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5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Automated</a:t>
          </a:r>
        </a:p>
      </dsp:txBody>
      <dsp:txXfrm rot="10800000">
        <a:off x="1952195" y="1132410"/>
        <a:ext cx="5803908" cy="870934"/>
      </dsp:txXfrm>
    </dsp:sp>
    <dsp:sp modelId="{ABD4B74C-10E1-7B4C-A638-A0B49AD8531C}">
      <dsp:nvSpPr>
        <dsp:cNvPr id="0" name=""/>
        <dsp:cNvSpPr/>
      </dsp:nvSpPr>
      <dsp:spPr>
        <a:xfrm>
          <a:off x="1298995" y="1132410"/>
          <a:ext cx="870934" cy="87093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86805-9EB2-BA48-A6DB-1052020ECA51}">
      <dsp:nvSpPr>
        <dsp:cNvPr id="0" name=""/>
        <dsp:cNvSpPr/>
      </dsp:nvSpPr>
      <dsp:spPr>
        <a:xfrm rot="10800000">
          <a:off x="1734462" y="2263325"/>
          <a:ext cx="6021641" cy="870934"/>
        </a:xfrm>
        <a:prstGeom prst="homePlate">
          <a:avLst/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5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Security/Privacy</a:t>
          </a:r>
        </a:p>
      </dsp:txBody>
      <dsp:txXfrm rot="10800000">
        <a:off x="1952195" y="2263325"/>
        <a:ext cx="5803908" cy="870934"/>
      </dsp:txXfrm>
    </dsp:sp>
    <dsp:sp modelId="{7982248A-EA32-2F40-8C30-52E31856D085}">
      <dsp:nvSpPr>
        <dsp:cNvPr id="0" name=""/>
        <dsp:cNvSpPr/>
      </dsp:nvSpPr>
      <dsp:spPr>
        <a:xfrm>
          <a:off x="1298995" y="2263325"/>
          <a:ext cx="870934" cy="8709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DE8ED-3A03-7545-AA9B-2ED39602A727}">
      <dsp:nvSpPr>
        <dsp:cNvPr id="0" name=""/>
        <dsp:cNvSpPr/>
      </dsp:nvSpPr>
      <dsp:spPr>
        <a:xfrm rot="10800000">
          <a:off x="1734462" y="3394239"/>
          <a:ext cx="6021641" cy="870934"/>
        </a:xfrm>
        <a:prstGeom prst="homePlat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5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Transparency/Traceability</a:t>
          </a:r>
        </a:p>
      </dsp:txBody>
      <dsp:txXfrm rot="10800000">
        <a:off x="1952195" y="3394239"/>
        <a:ext cx="5803908" cy="870934"/>
      </dsp:txXfrm>
    </dsp:sp>
    <dsp:sp modelId="{2BC5B856-6C61-7347-974D-6F2C71B868B2}">
      <dsp:nvSpPr>
        <dsp:cNvPr id="0" name=""/>
        <dsp:cNvSpPr/>
      </dsp:nvSpPr>
      <dsp:spPr>
        <a:xfrm>
          <a:off x="1298995" y="3394239"/>
          <a:ext cx="870934" cy="87093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86CE4-1855-4BF6-930E-006F7460E8BA}" type="datetimeFigureOut">
              <a:rPr lang="en-SG" smtClean="0"/>
              <a:t>25/9/2022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66FF4-B05A-4095-9B0B-58C5AF2275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154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66FF4-B05A-4095-9B0B-58C5AF22758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19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66FF4-B05A-4095-9B0B-58C5AF22758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33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66FF4-B05A-4095-9B0B-58C5AF22758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454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SG" dirty="0"/>
              <a:t>Trust in central authority to accurately distribute bike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66FF4-B05A-4095-9B0B-58C5AF22758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7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Remark: also potential applications directly in contracts – government policies.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166E2-B6B1-754C-AB47-E9A708787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7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166E2-B6B1-754C-AB47-E9A708787A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8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Remark: also potential applications directly in contracts – government policies.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166E2-B6B1-754C-AB47-E9A708787A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Remark: also potential applications directly in contracts – government policies.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166E2-B6B1-754C-AB47-E9A708787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SG" dirty="0"/>
              <a:t>So what is </a:t>
            </a:r>
            <a:r>
              <a:rPr lang="en-SG" dirty="0" err="1"/>
              <a:t>DecisionChain</a:t>
            </a:r>
            <a:r>
              <a:rPr lang="en-SG" dirty="0"/>
              <a:t> and 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66FF4-B05A-4095-9B0B-58C5AF22758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4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uc.cat/en/serveis/vot-electronic-e-vot" TargetMode="External"/><Relationship Id="rId2" Type="http://schemas.openxmlformats.org/officeDocument/2006/relationships/hyperlink" Target="https://doi.org/10.1080/10361146.2020.17745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guardian.com/world/2017/aug/08/kenyans-queue-for-hours-to-vote-amid-fears-of-post-election-violence" TargetMode="External"/><Relationship Id="rId4" Type="http://schemas.openxmlformats.org/officeDocument/2006/relationships/hyperlink" Target="https://www.nytimes.com/2020/11/03/us/elections/mail-ballot-counting-vot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5EF-14D4-4C03-A429-ABA9A7DE9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Decision-chain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61574-420B-4099-AE26-69F6E084E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3f1j</a:t>
            </a:r>
          </a:p>
        </p:txBody>
      </p:sp>
    </p:spTree>
    <p:extLst>
      <p:ext uri="{BB962C8B-B14F-4D97-AF65-F5344CB8AC3E}">
        <p14:creationId xmlns:p14="http://schemas.microsoft.com/office/powerpoint/2010/main" val="121366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D252-0BBF-CE72-62DD-33F0580F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Demo – Votes as tokens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A568B-24BF-98E0-E604-62167B68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67" y="4200652"/>
            <a:ext cx="9042865" cy="1536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A0B786-AD85-BB6C-6C2C-88B91215E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481" y="2171700"/>
            <a:ext cx="3111660" cy="1682836"/>
          </a:xfrm>
          <a:prstGeom prst="rect">
            <a:avLst/>
          </a:prstGeom>
        </p:spPr>
      </p:pic>
      <p:pic>
        <p:nvPicPr>
          <p:cNvPr id="1026" name="Picture 2" descr="Klaytn Foundation | The metaverse blockchain for all">
            <a:extLst>
              <a:ext uri="{FF2B5EF4-FFF2-40B4-BE49-F238E27FC236}">
                <a16:creationId xmlns:a16="http://schemas.microsoft.com/office/drawing/2014/main" id="{FBD2324F-B7ED-7A0D-9E54-99576140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46" y="1809168"/>
            <a:ext cx="2046789" cy="20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E8F2BF-B45F-9D31-8375-B247047DE1DA}"/>
              </a:ext>
            </a:extLst>
          </p:cNvPr>
          <p:cNvSpPr txBox="1"/>
          <p:nvPr/>
        </p:nvSpPr>
        <p:spPr>
          <a:xfrm>
            <a:off x="7724088" y="179076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DC3AC-3042-0BE5-1D83-6F50BD10B296}"/>
              </a:ext>
            </a:extLst>
          </p:cNvPr>
          <p:cNvSpPr txBox="1"/>
          <p:nvPr/>
        </p:nvSpPr>
        <p:spPr>
          <a:xfrm>
            <a:off x="1574567" y="38313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KAS Console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121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634B-77FD-FED9-DB68-487465EF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Vote distribution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9A28F-775D-0FEE-365F-3FAC5C03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61" y="1834177"/>
            <a:ext cx="5410478" cy="2152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87359-1E36-8E26-CD1B-DBE1610FD092}"/>
              </a:ext>
            </a:extLst>
          </p:cNvPr>
          <p:cNvSpPr txBox="1"/>
          <p:nvPr/>
        </p:nvSpPr>
        <p:spPr>
          <a:xfrm>
            <a:off x="5635777" y="147086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A34A7-F484-008C-1115-C184A8AC0C39}"/>
              </a:ext>
            </a:extLst>
          </p:cNvPr>
          <p:cNvSpPr txBox="1"/>
          <p:nvPr/>
        </p:nvSpPr>
        <p:spPr>
          <a:xfrm>
            <a:off x="2322095" y="4686301"/>
            <a:ext cx="403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screenshot of 1 vote on your com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15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3B9C-2AFA-6CB7-7087-DFCA7E5B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Voting Process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000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6423-73AD-178D-32AB-6384E6F6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r>
              <a:rPr lang="en-US" dirty="0" err="1"/>
              <a:t>DecisionChain</a:t>
            </a:r>
            <a:endParaRPr lang="en-S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FBB5E6-CA6E-B4F3-3E0D-E33B46946139}"/>
              </a:ext>
            </a:extLst>
          </p:cNvPr>
          <p:cNvGrpSpPr/>
          <p:nvPr/>
        </p:nvGrpSpPr>
        <p:grpSpPr>
          <a:xfrm>
            <a:off x="1371600" y="2267333"/>
            <a:ext cx="4880297" cy="565205"/>
            <a:chOff x="1371600" y="5348316"/>
            <a:chExt cx="4880297" cy="5652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C77685-244A-1C53-9BEA-E8CB3ECD74FD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F9CC3C-CA92-5A96-5319-06DA6B52EBFE}"/>
                </a:ext>
              </a:extLst>
            </p:cNvPr>
            <p:cNvSpPr txBox="1"/>
            <p:nvPr/>
          </p:nvSpPr>
          <p:spPr>
            <a:xfrm>
              <a:off x="1936805" y="5430863"/>
              <a:ext cx="4315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Committee decision of company policy</a:t>
              </a:r>
              <a:endParaRPr lang="en-SG" sz="2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1660C60-5C62-0239-6FCF-C5265EF7E38B}"/>
              </a:ext>
            </a:extLst>
          </p:cNvPr>
          <p:cNvGrpSpPr/>
          <p:nvPr/>
        </p:nvGrpSpPr>
        <p:grpSpPr>
          <a:xfrm>
            <a:off x="1371600" y="3682495"/>
            <a:ext cx="5115040" cy="565205"/>
            <a:chOff x="1371600" y="5348316"/>
            <a:chExt cx="5115040" cy="5652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B8C0CE-9537-D545-FA1E-913DAA47DA30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2</a:t>
              </a:r>
              <a:endParaRPr lang="en-SG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F31384-38F4-605B-4A5D-595524D3AF10}"/>
                </a:ext>
              </a:extLst>
            </p:cNvPr>
            <p:cNvSpPr txBox="1"/>
            <p:nvPr/>
          </p:nvSpPr>
          <p:spPr>
            <a:xfrm>
              <a:off x="1936805" y="5430863"/>
              <a:ext cx="4549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Deciding lunch location in a friend group</a:t>
              </a:r>
              <a:endParaRPr lang="en-SG" sz="2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A4CE3B-C947-E243-8395-3BA49F59C9F4}"/>
              </a:ext>
            </a:extLst>
          </p:cNvPr>
          <p:cNvGrpSpPr/>
          <p:nvPr/>
        </p:nvGrpSpPr>
        <p:grpSpPr>
          <a:xfrm>
            <a:off x="1371600" y="5097657"/>
            <a:ext cx="3259276" cy="565205"/>
            <a:chOff x="1371600" y="5348316"/>
            <a:chExt cx="3259276" cy="56520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5B1F87-9062-299A-CA8D-421E0CC0854C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3</a:t>
              </a:r>
              <a:endParaRPr lang="en-SG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BB9C57-B0E5-EE16-1C88-97BC800BBF04}"/>
                </a:ext>
              </a:extLst>
            </p:cNvPr>
            <p:cNvSpPr txBox="1"/>
            <p:nvPr/>
          </p:nvSpPr>
          <p:spPr>
            <a:xfrm>
              <a:off x="1936805" y="5430863"/>
              <a:ext cx="2694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Multiple-choice quizzes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88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EA78-ED59-83D9-2734-793543B2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48226"/>
            <a:ext cx="9601200" cy="1485900"/>
          </a:xfrm>
        </p:spPr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3EDA7-C120-9150-387A-D3C0AFBD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Anthoula</a:t>
            </a:r>
            <a:r>
              <a:rPr lang="en-US" sz="2000" dirty="0"/>
              <a:t> </a:t>
            </a:r>
            <a:r>
              <a:rPr lang="en-US" sz="2000" dirty="0" err="1"/>
              <a:t>Malkopoulou</a:t>
            </a:r>
            <a:r>
              <a:rPr lang="en-US" sz="2000" dirty="0"/>
              <a:t> (2020) Compulsory voting and right-wing populism: </a:t>
            </a:r>
            <a:r>
              <a:rPr lang="en-US" sz="2000" dirty="0" err="1"/>
              <a:t>mobilisation</a:t>
            </a:r>
            <a:r>
              <a:rPr lang="en-US" sz="2000" dirty="0"/>
              <a:t>, representation and socioeconomic inequalities, Australian Journal of Political Science, 55:3, 276-292, DOI: </a:t>
            </a:r>
            <a:r>
              <a:rPr lang="en-US" sz="2000" u="sng" dirty="0">
                <a:hlinkClick r:id="rId2"/>
              </a:rPr>
              <a:t>10.1080/10361146.2020.1774507</a:t>
            </a:r>
            <a:endParaRPr lang="en-US" sz="2000" u="sng" dirty="0"/>
          </a:p>
          <a:p>
            <a:pPr marL="0" indent="0">
              <a:buNone/>
            </a:pPr>
            <a:r>
              <a:rPr lang="en-US" sz="2000" dirty="0" err="1"/>
              <a:t>Jafar</a:t>
            </a:r>
            <a:r>
              <a:rPr lang="en-US" sz="2000" dirty="0"/>
              <a:t> U, Aziz MJA, </a:t>
            </a:r>
            <a:r>
              <a:rPr lang="en-US" sz="2000" dirty="0" err="1"/>
              <a:t>Shukur</a:t>
            </a:r>
            <a:r>
              <a:rPr lang="en-US" sz="2000" dirty="0"/>
              <a:t> Z. Blockchain for Electronic Voting System-Review and Open Research Challenges. Sensors (Basel). 2021 Aug 31;21(17):5874. DOI: 10.3390/s21175874. PMID: 34502764; PMCID: PMC8434614.</a:t>
            </a:r>
            <a:endParaRPr lang="en-SG" dirty="0">
              <a:hlinkClick r:id="rId3"/>
            </a:endParaRPr>
          </a:p>
          <a:p>
            <a:pPr marL="0" indent="0">
              <a:buNone/>
            </a:pPr>
            <a:r>
              <a:rPr lang="en-SG" dirty="0">
                <a:hlinkClick r:id="rId3"/>
              </a:rPr>
              <a:t>https://www.csuc.cat/en/serveis/vot-electronic-e-vot</a:t>
            </a:r>
            <a:endParaRPr lang="en-SG" dirty="0"/>
          </a:p>
          <a:p>
            <a:pPr marL="0" indent="0">
              <a:buNone/>
            </a:pPr>
            <a:r>
              <a:rPr lang="en-SG" dirty="0">
                <a:hlinkClick r:id="rId4"/>
              </a:rPr>
              <a:t>https://www.nytimes.com/2020/11/03/us/elections/mail-ballot-counting-vote.html</a:t>
            </a:r>
            <a:endParaRPr lang="en-SG" dirty="0"/>
          </a:p>
          <a:p>
            <a:pPr marL="0" indent="0">
              <a:buNone/>
            </a:pPr>
            <a:r>
              <a:rPr lang="en-SG" dirty="0">
                <a:hlinkClick r:id="rId5"/>
              </a:rPr>
              <a:t>https://www.theguardian.com/world/2017/aug/08/kenyans-queue-for-hours-to-vote-amid-fears-of-post-election-violence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053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1CAE2C7-D069-409A-A729-A1FF990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Voting in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4ED94-6574-95BF-9A05-E2814445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20" y="1860984"/>
            <a:ext cx="5617759" cy="44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3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1CAE2C7-D069-409A-A729-A1FF990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 of traditional voting</a:t>
            </a:r>
          </a:p>
        </p:txBody>
      </p:sp>
      <p:pic>
        <p:nvPicPr>
          <p:cNvPr id="1026" name="Picture 2" descr="As Counting Begins, a Flood of Mail Ballots Complicates Vote Tallies - The  New York Times">
            <a:extLst>
              <a:ext uri="{FF2B5EF4-FFF2-40B4-BE49-F238E27FC236}">
                <a16:creationId xmlns:a16="http://schemas.microsoft.com/office/drawing/2014/main" id="{8D6E0A94-D685-153F-0FE0-93ACDDE6B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01" y="2296429"/>
            <a:ext cx="3916278" cy="26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nyans queue for hours to vote amid fears of post-election violence |  Kenya | The Guardian">
            <a:extLst>
              <a:ext uri="{FF2B5EF4-FFF2-40B4-BE49-F238E27FC236}">
                <a16:creationId xmlns:a16="http://schemas.microsoft.com/office/drawing/2014/main" id="{D15FC449-438C-3B99-3253-EC74BD7E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322" y="2296429"/>
            <a:ext cx="4351420" cy="26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6A49FDA-59F2-A576-F84E-83452D2465ED}"/>
              </a:ext>
            </a:extLst>
          </p:cNvPr>
          <p:cNvGrpSpPr/>
          <p:nvPr/>
        </p:nvGrpSpPr>
        <p:grpSpPr>
          <a:xfrm>
            <a:off x="1576614" y="5032010"/>
            <a:ext cx="3719851" cy="565205"/>
            <a:chOff x="1371600" y="5348316"/>
            <a:chExt cx="3719851" cy="56520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F401B35-12E0-9CD2-A554-D66E4E4C287D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FE1A0-F3A8-D22D-3A8C-5B2D7B2F6432}"/>
                </a:ext>
              </a:extLst>
            </p:cNvPr>
            <p:cNvSpPr txBox="1"/>
            <p:nvPr/>
          </p:nvSpPr>
          <p:spPr>
            <a:xfrm>
              <a:off x="1936805" y="5430863"/>
              <a:ext cx="3154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Vote counting delays/errors</a:t>
              </a:r>
              <a:endParaRPr lang="en-SG" sz="20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BB31DB-29CA-6B7D-32E9-70AC1B2DFA37}"/>
              </a:ext>
            </a:extLst>
          </p:cNvPr>
          <p:cNvGrpSpPr/>
          <p:nvPr/>
        </p:nvGrpSpPr>
        <p:grpSpPr>
          <a:xfrm>
            <a:off x="7113106" y="5032010"/>
            <a:ext cx="3770057" cy="565205"/>
            <a:chOff x="1371600" y="5348316"/>
            <a:chExt cx="3770057" cy="56520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469F5F-E266-EF9F-B549-647E4A36526F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2</a:t>
              </a:r>
              <a:endParaRPr lang="en-SG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7E46E0-CFDE-93A4-1CC5-E6505D36C37F}"/>
                </a:ext>
              </a:extLst>
            </p:cNvPr>
            <p:cNvSpPr txBox="1"/>
            <p:nvPr/>
          </p:nvSpPr>
          <p:spPr>
            <a:xfrm>
              <a:off x="1936805" y="5430863"/>
              <a:ext cx="320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Mass logistics inefficiencies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53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491339-8404-4188-B609-2C4285BA1707}"/>
              </a:ext>
            </a:extLst>
          </p:cNvPr>
          <p:cNvSpPr txBox="1"/>
          <p:nvPr/>
        </p:nvSpPr>
        <p:spPr>
          <a:xfrm>
            <a:off x="7368569" y="957343"/>
            <a:ext cx="2772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Electronic Voting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8309A4-5151-C8B4-8BF1-333040E81A95}"/>
              </a:ext>
            </a:extLst>
          </p:cNvPr>
          <p:cNvGrpSpPr/>
          <p:nvPr/>
        </p:nvGrpSpPr>
        <p:grpSpPr>
          <a:xfrm>
            <a:off x="6946330" y="3374859"/>
            <a:ext cx="3358236" cy="685800"/>
            <a:chOff x="1371600" y="3374859"/>
            <a:chExt cx="3358236" cy="6858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28CCF5-0108-8DEB-7817-4BD0379095FF}"/>
                </a:ext>
              </a:extLst>
            </p:cNvPr>
            <p:cNvSpPr txBox="1"/>
            <p:nvPr/>
          </p:nvSpPr>
          <p:spPr>
            <a:xfrm>
              <a:off x="2171700" y="3486926"/>
              <a:ext cx="2558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Anonymity of voter</a:t>
              </a:r>
              <a:endParaRPr lang="en-SG" sz="2400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784923-AC7C-EB81-ED00-369D9C59D749}"/>
                </a:ext>
              </a:extLst>
            </p:cNvPr>
            <p:cNvGrpSpPr/>
            <p:nvPr/>
          </p:nvGrpSpPr>
          <p:grpSpPr>
            <a:xfrm>
              <a:off x="1371600" y="3374859"/>
              <a:ext cx="685800" cy="685800"/>
              <a:chOff x="1371600" y="3374859"/>
              <a:chExt cx="685800" cy="685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85296A-5EBF-964C-CC8F-571B37F07D94}"/>
                  </a:ext>
                </a:extLst>
              </p:cNvPr>
              <p:cNvSpPr/>
              <p:nvPr/>
            </p:nvSpPr>
            <p:spPr>
              <a:xfrm>
                <a:off x="1371600" y="3374859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7" name="Graphic 6" descr="Close with solid fill">
                <a:extLst>
                  <a:ext uri="{FF2B5EF4-FFF2-40B4-BE49-F238E27FC236}">
                    <a16:creationId xmlns:a16="http://schemas.microsoft.com/office/drawing/2014/main" id="{A5B26785-7CE5-9DBF-4FED-89240F7FF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83668" y="3486927"/>
                <a:ext cx="461665" cy="461665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382A9A-5304-C157-39D4-066E93C5A685}"/>
              </a:ext>
            </a:extLst>
          </p:cNvPr>
          <p:cNvGrpSpPr/>
          <p:nvPr/>
        </p:nvGrpSpPr>
        <p:grpSpPr>
          <a:xfrm>
            <a:off x="6946330" y="2171700"/>
            <a:ext cx="3194345" cy="685800"/>
            <a:chOff x="1371600" y="2171700"/>
            <a:chExt cx="3194345" cy="6858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1AFB48-7084-5AFC-24E1-6F87FD77C6EA}"/>
                </a:ext>
              </a:extLst>
            </p:cNvPr>
            <p:cNvSpPr txBox="1"/>
            <p:nvPr/>
          </p:nvSpPr>
          <p:spPr>
            <a:xfrm>
              <a:off x="2171700" y="2283767"/>
              <a:ext cx="2394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Efficient and fast</a:t>
              </a:r>
              <a:endParaRPr lang="en-SG" sz="2400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92AC83-40C8-EE0A-DFB5-1973282CB7B4}"/>
                </a:ext>
              </a:extLst>
            </p:cNvPr>
            <p:cNvGrpSpPr/>
            <p:nvPr/>
          </p:nvGrpSpPr>
          <p:grpSpPr>
            <a:xfrm>
              <a:off x="1371600" y="2171700"/>
              <a:ext cx="685800" cy="685800"/>
              <a:chOff x="1371600" y="2171700"/>
              <a:chExt cx="685800" cy="6858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EBC882-6457-6540-71A1-5A37DE255CD3}"/>
                  </a:ext>
                </a:extLst>
              </p:cNvPr>
              <p:cNvSpPr/>
              <p:nvPr/>
            </p:nvSpPr>
            <p:spPr>
              <a:xfrm>
                <a:off x="1371600" y="2171700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3" name="Graphic 12" descr="Checkmark with solid fill">
                <a:extLst>
                  <a:ext uri="{FF2B5EF4-FFF2-40B4-BE49-F238E27FC236}">
                    <a16:creationId xmlns:a16="http://schemas.microsoft.com/office/drawing/2014/main" id="{7683D065-FFEA-4583-D292-0413FAECC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91721" y="2291821"/>
                <a:ext cx="445558" cy="445558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C5EF-F5BC-D901-3381-6BC024D42E1D}"/>
              </a:ext>
            </a:extLst>
          </p:cNvPr>
          <p:cNvGrpSpPr/>
          <p:nvPr/>
        </p:nvGrpSpPr>
        <p:grpSpPr>
          <a:xfrm>
            <a:off x="6946330" y="4578017"/>
            <a:ext cx="3114323" cy="685800"/>
            <a:chOff x="1371600" y="3374859"/>
            <a:chExt cx="3114323" cy="68580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D25E9F-1EBC-0BC7-C2F5-1B8AE91A6D03}"/>
                </a:ext>
              </a:extLst>
            </p:cNvPr>
            <p:cNvSpPr txBox="1"/>
            <p:nvPr/>
          </p:nvSpPr>
          <p:spPr>
            <a:xfrm>
              <a:off x="2171700" y="3486926"/>
              <a:ext cx="2314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Security of votes</a:t>
              </a:r>
              <a:endParaRPr lang="en-SG" sz="24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7FC0718-A81E-7A02-CA8C-59D0897B9411}"/>
                </a:ext>
              </a:extLst>
            </p:cNvPr>
            <p:cNvGrpSpPr/>
            <p:nvPr/>
          </p:nvGrpSpPr>
          <p:grpSpPr>
            <a:xfrm>
              <a:off x="1371600" y="3374859"/>
              <a:ext cx="685800" cy="685800"/>
              <a:chOff x="1371600" y="3374859"/>
              <a:chExt cx="685800" cy="6858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DD3041-36AC-1973-AE28-B08C9034D197}"/>
                  </a:ext>
                </a:extLst>
              </p:cNvPr>
              <p:cNvSpPr/>
              <p:nvPr/>
            </p:nvSpPr>
            <p:spPr>
              <a:xfrm>
                <a:off x="1371600" y="3374859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34" name="Graphic 33" descr="Close with solid fill">
                <a:extLst>
                  <a:ext uri="{FF2B5EF4-FFF2-40B4-BE49-F238E27FC236}">
                    <a16:creationId xmlns:a16="http://schemas.microsoft.com/office/drawing/2014/main" id="{409F6C6A-BBCB-3046-8D70-E2E6A8775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83668" y="3486927"/>
                <a:ext cx="461665" cy="461665"/>
              </a:xfrm>
              <a:prstGeom prst="rect">
                <a:avLst/>
              </a:prstGeom>
            </p:spPr>
          </p:pic>
        </p:grpSp>
      </p:grpSp>
      <p:pic>
        <p:nvPicPr>
          <p:cNvPr id="2050" name="Picture 2" descr="Electronic Voting | CSUC">
            <a:extLst>
              <a:ext uri="{FF2B5EF4-FFF2-40B4-BE49-F238E27FC236}">
                <a16:creationId xmlns:a16="http://schemas.microsoft.com/office/drawing/2014/main" id="{6295D92F-5561-6DF6-F2D0-23DA5141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97" y="2514599"/>
            <a:ext cx="36195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5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8A2A-4832-DA41-EE82-456A819D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3E8A0D-DD01-53DC-D473-A6DCB8280484}"/>
              </a:ext>
            </a:extLst>
          </p:cNvPr>
          <p:cNvGraphicFramePr/>
          <p:nvPr/>
        </p:nvGraphicFramePr>
        <p:xfrm>
          <a:off x="2032000" y="2500313"/>
          <a:ext cx="9055100" cy="165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429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8A2A-4832-DA41-EE82-456A819D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3E8A0D-DD01-53DC-D473-A6DCB8280484}"/>
              </a:ext>
            </a:extLst>
          </p:cNvPr>
          <p:cNvGraphicFramePr/>
          <p:nvPr/>
        </p:nvGraphicFramePr>
        <p:xfrm>
          <a:off x="2032000" y="1871663"/>
          <a:ext cx="9055100" cy="426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755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8A2A-4832-DA41-EE82-456A819D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3E8A0D-DD01-53DC-D473-A6DCB8280484}"/>
              </a:ext>
            </a:extLst>
          </p:cNvPr>
          <p:cNvGraphicFramePr/>
          <p:nvPr/>
        </p:nvGraphicFramePr>
        <p:xfrm>
          <a:off x="2032000" y="1871663"/>
          <a:ext cx="9055100" cy="426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390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8A2A-4832-DA41-EE82-456A819D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3E8A0D-DD01-53DC-D473-A6DCB8280484}"/>
              </a:ext>
            </a:extLst>
          </p:cNvPr>
          <p:cNvGraphicFramePr/>
          <p:nvPr/>
        </p:nvGraphicFramePr>
        <p:xfrm>
          <a:off x="2032000" y="1871663"/>
          <a:ext cx="9055100" cy="426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438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491339-8404-4188-B609-2C4285BA1707}"/>
              </a:ext>
            </a:extLst>
          </p:cNvPr>
          <p:cNvSpPr txBox="1"/>
          <p:nvPr/>
        </p:nvSpPr>
        <p:spPr>
          <a:xfrm>
            <a:off x="7350308" y="356385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 err="1">
                <a:latin typeface="+mj-lt"/>
              </a:rPr>
              <a:t>DecisionChain</a:t>
            </a:r>
            <a:endParaRPr lang="en-SG" sz="3200" b="1" dirty="0">
              <a:latin typeface="+mj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34A001-912B-BE7B-58B4-C602E8AA2A95}"/>
              </a:ext>
            </a:extLst>
          </p:cNvPr>
          <p:cNvGrpSpPr/>
          <p:nvPr/>
        </p:nvGrpSpPr>
        <p:grpSpPr>
          <a:xfrm>
            <a:off x="6252471" y="1958319"/>
            <a:ext cx="5175313" cy="565205"/>
            <a:chOff x="1371600" y="5348316"/>
            <a:chExt cx="5175313" cy="56520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01BE640-4065-60D0-8B02-163005D73AC9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4FAE77-88EF-BAB8-7B23-D682D026EC30}"/>
                </a:ext>
              </a:extLst>
            </p:cNvPr>
            <p:cNvSpPr txBox="1"/>
            <p:nvPr/>
          </p:nvSpPr>
          <p:spPr>
            <a:xfrm>
              <a:off x="1936805" y="5430863"/>
              <a:ext cx="4610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Votes deployed and distributed as tokens</a:t>
              </a:r>
              <a:endParaRPr lang="en-SG" sz="2000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B80F5EB-B999-40EB-C721-57203C042894}"/>
              </a:ext>
            </a:extLst>
          </p:cNvPr>
          <p:cNvGrpSpPr/>
          <p:nvPr/>
        </p:nvGrpSpPr>
        <p:grpSpPr>
          <a:xfrm>
            <a:off x="1379814" y="619612"/>
            <a:ext cx="2446504" cy="565206"/>
            <a:chOff x="1379814" y="619612"/>
            <a:chExt cx="2446504" cy="565206"/>
          </a:xfrm>
        </p:grpSpPr>
        <p:pic>
          <p:nvPicPr>
            <p:cNvPr id="36" name="Graphic 35" descr="Document with solid fill">
              <a:extLst>
                <a:ext uri="{FF2B5EF4-FFF2-40B4-BE49-F238E27FC236}">
                  <a16:creationId xmlns:a16="http://schemas.microsoft.com/office/drawing/2014/main" id="{32218149-3727-4CA7-69E9-5EDFB386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9814" y="619612"/>
              <a:ext cx="565206" cy="565206"/>
            </a:xfrm>
            <a:prstGeom prst="rect">
              <a:avLst/>
            </a:prstGeom>
          </p:spPr>
        </p:pic>
        <p:pic>
          <p:nvPicPr>
            <p:cNvPr id="37" name="Graphic 36" descr="Document with solid fill">
              <a:extLst>
                <a:ext uri="{FF2B5EF4-FFF2-40B4-BE49-F238E27FC236}">
                  <a16:creationId xmlns:a16="http://schemas.microsoft.com/office/drawing/2014/main" id="{A330ACF1-E074-FC05-20C5-327C4F31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50139" y="619612"/>
              <a:ext cx="565206" cy="565206"/>
            </a:xfrm>
            <a:prstGeom prst="rect">
              <a:avLst/>
            </a:prstGeom>
          </p:spPr>
        </p:pic>
        <p:pic>
          <p:nvPicPr>
            <p:cNvPr id="38" name="Graphic 37" descr="Document with solid fill">
              <a:extLst>
                <a:ext uri="{FF2B5EF4-FFF2-40B4-BE49-F238E27FC236}">
                  <a16:creationId xmlns:a16="http://schemas.microsoft.com/office/drawing/2014/main" id="{301231A0-ED91-7B97-5D34-71C4CC77B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20464" y="619612"/>
              <a:ext cx="565206" cy="565206"/>
            </a:xfrm>
            <a:prstGeom prst="rect">
              <a:avLst/>
            </a:prstGeom>
          </p:spPr>
        </p:pic>
        <p:pic>
          <p:nvPicPr>
            <p:cNvPr id="64" name="Graphic 63" descr="Document with solid fill">
              <a:extLst>
                <a:ext uri="{FF2B5EF4-FFF2-40B4-BE49-F238E27FC236}">
                  <a16:creationId xmlns:a16="http://schemas.microsoft.com/office/drawing/2014/main" id="{84B69CB0-BEC7-4298-1DE3-FA043B8F2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90789" y="619612"/>
              <a:ext cx="565206" cy="565206"/>
            </a:xfrm>
            <a:prstGeom prst="rect">
              <a:avLst/>
            </a:prstGeom>
          </p:spPr>
        </p:pic>
        <p:pic>
          <p:nvPicPr>
            <p:cNvPr id="65" name="Graphic 64" descr="Document with solid fill">
              <a:extLst>
                <a:ext uri="{FF2B5EF4-FFF2-40B4-BE49-F238E27FC236}">
                  <a16:creationId xmlns:a16="http://schemas.microsoft.com/office/drawing/2014/main" id="{CE4FAE59-CCFF-CF2F-B976-F36EAC8FB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61112" y="619612"/>
              <a:ext cx="565206" cy="56520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A7AAC0E-467D-81A4-BF11-CFA81656E720}"/>
              </a:ext>
            </a:extLst>
          </p:cNvPr>
          <p:cNvGrpSpPr/>
          <p:nvPr/>
        </p:nvGrpSpPr>
        <p:grpSpPr>
          <a:xfrm>
            <a:off x="0" y="2368871"/>
            <a:ext cx="5288224" cy="914400"/>
            <a:chOff x="0" y="2368871"/>
            <a:chExt cx="5288224" cy="914400"/>
          </a:xfrm>
        </p:grpSpPr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11792939-DD90-64A5-1F04-9515A5021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93456" y="2368871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BB1C1D89-ED4B-5406-A323-9C9C7AEA6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2368871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Man with solid fill">
              <a:extLst>
                <a:ext uri="{FF2B5EF4-FFF2-40B4-BE49-F238E27FC236}">
                  <a16:creationId xmlns:a16="http://schemas.microsoft.com/office/drawing/2014/main" id="{DC0D621A-2F9E-3155-2E7F-F88B681B9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86912" y="2368871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778CF99F-8B0C-268F-27D3-838880677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80368" y="2368871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Man with solid fill">
              <a:extLst>
                <a:ext uri="{FF2B5EF4-FFF2-40B4-BE49-F238E27FC236}">
                  <a16:creationId xmlns:a16="http://schemas.microsoft.com/office/drawing/2014/main" id="{E95252D7-43C4-D38B-D6F4-EED68265B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3824" y="2368871"/>
              <a:ext cx="914400" cy="9144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C464D85-ED08-BF1F-9517-4F78AA64D13A}"/>
              </a:ext>
            </a:extLst>
          </p:cNvPr>
          <p:cNvGrpSpPr/>
          <p:nvPr/>
        </p:nvGrpSpPr>
        <p:grpSpPr>
          <a:xfrm>
            <a:off x="457200" y="1184818"/>
            <a:ext cx="4373824" cy="1184053"/>
            <a:chOff x="457200" y="1184818"/>
            <a:chExt cx="4373824" cy="1184053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526B66F-B4FA-7BA3-176F-7D928480F4AD}"/>
                </a:ext>
              </a:extLst>
            </p:cNvPr>
            <p:cNvCxnSpPr>
              <a:cxnSpLocks/>
              <a:stCxn id="38" idx="2"/>
              <a:endCxn id="22" idx="0"/>
            </p:cNvCxnSpPr>
            <p:nvPr/>
          </p:nvCxnSpPr>
          <p:spPr>
            <a:xfrm>
              <a:off x="2603067" y="1184818"/>
              <a:ext cx="41045" cy="1184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68A418A-EEFE-1277-4AB2-483082B6EB7F}"/>
                </a:ext>
              </a:extLst>
            </p:cNvPr>
            <p:cNvCxnSpPr>
              <a:cxnSpLocks/>
              <a:stCxn id="64" idx="2"/>
              <a:endCxn id="23" idx="0"/>
            </p:cNvCxnSpPr>
            <p:nvPr/>
          </p:nvCxnSpPr>
          <p:spPr>
            <a:xfrm>
              <a:off x="3073392" y="1184818"/>
              <a:ext cx="664176" cy="1184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33D7347-A5EE-A156-986D-BF7A87E54F82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>
              <a:off x="3543715" y="1184818"/>
              <a:ext cx="1287309" cy="1184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550B366-3F5F-6FEB-9D1C-5CC18F2260A9}"/>
                </a:ext>
              </a:extLst>
            </p:cNvPr>
            <p:cNvCxnSpPr>
              <a:cxnSpLocks/>
              <a:stCxn id="37" idx="2"/>
              <a:endCxn id="19" idx="0"/>
            </p:cNvCxnSpPr>
            <p:nvPr/>
          </p:nvCxnSpPr>
          <p:spPr>
            <a:xfrm flipH="1">
              <a:off x="1550656" y="1184818"/>
              <a:ext cx="582086" cy="1184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ECB330C-833A-9DC4-5122-C39821B2D8F8}"/>
                </a:ext>
              </a:extLst>
            </p:cNvPr>
            <p:cNvCxnSpPr>
              <a:cxnSpLocks/>
              <a:stCxn id="36" idx="2"/>
              <a:endCxn id="21" idx="0"/>
            </p:cNvCxnSpPr>
            <p:nvPr/>
          </p:nvCxnSpPr>
          <p:spPr>
            <a:xfrm flipH="1">
              <a:off x="457200" y="1184818"/>
              <a:ext cx="1205217" cy="1184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0E5D27-7DDC-A813-0A1B-2190B3C45FDA}"/>
              </a:ext>
            </a:extLst>
          </p:cNvPr>
          <p:cNvGrpSpPr/>
          <p:nvPr/>
        </p:nvGrpSpPr>
        <p:grpSpPr>
          <a:xfrm>
            <a:off x="1729712" y="4758782"/>
            <a:ext cx="2007856" cy="914400"/>
            <a:chOff x="1729712" y="4758782"/>
            <a:chExt cx="2007856" cy="914400"/>
          </a:xfrm>
        </p:grpSpPr>
        <p:pic>
          <p:nvPicPr>
            <p:cNvPr id="87" name="Graphic 86" descr="Man with solid fill">
              <a:extLst>
                <a:ext uri="{FF2B5EF4-FFF2-40B4-BE49-F238E27FC236}">
                  <a16:creationId xmlns:a16="http://schemas.microsoft.com/office/drawing/2014/main" id="{EA53D062-7FFD-2728-FBB2-1FE51B36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23168" y="4758782"/>
              <a:ext cx="914400" cy="914400"/>
            </a:xfrm>
            <a:prstGeom prst="rect">
              <a:avLst/>
            </a:prstGeom>
          </p:spPr>
        </p:pic>
        <p:pic>
          <p:nvPicPr>
            <p:cNvPr id="88" name="Graphic 87" descr="Man with solid fill">
              <a:extLst>
                <a:ext uri="{FF2B5EF4-FFF2-40B4-BE49-F238E27FC236}">
                  <a16:creationId xmlns:a16="http://schemas.microsoft.com/office/drawing/2014/main" id="{186901BE-677B-2B2D-1475-BD38C2E0B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29712" y="4758782"/>
              <a:ext cx="914400" cy="9144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B4ECACF-6FF2-5434-C93A-5CB25085DA88}"/>
              </a:ext>
            </a:extLst>
          </p:cNvPr>
          <p:cNvGrpSpPr/>
          <p:nvPr/>
        </p:nvGrpSpPr>
        <p:grpSpPr>
          <a:xfrm>
            <a:off x="457200" y="3283271"/>
            <a:ext cx="4373824" cy="1475511"/>
            <a:chOff x="457200" y="3283271"/>
            <a:chExt cx="4373824" cy="1475511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FA5B5BA-85C1-904B-A93B-84A2A082AF24}"/>
                </a:ext>
              </a:extLst>
            </p:cNvPr>
            <p:cNvCxnSpPr>
              <a:cxnSpLocks/>
              <a:stCxn id="22" idx="2"/>
              <a:endCxn id="88" idx="0"/>
            </p:cNvCxnSpPr>
            <p:nvPr/>
          </p:nvCxnSpPr>
          <p:spPr>
            <a:xfrm flipH="1">
              <a:off x="2186912" y="3283271"/>
              <a:ext cx="457200" cy="1475511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2320953-D3C7-DD4B-687B-907F1E3C2D90}"/>
                </a:ext>
              </a:extLst>
            </p:cNvPr>
            <p:cNvCxnSpPr>
              <a:cxnSpLocks/>
              <a:stCxn id="23" idx="2"/>
              <a:endCxn id="88" idx="0"/>
            </p:cNvCxnSpPr>
            <p:nvPr/>
          </p:nvCxnSpPr>
          <p:spPr>
            <a:xfrm flipH="1">
              <a:off x="2186912" y="3283271"/>
              <a:ext cx="1550656" cy="1475511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FE61C4-8D4E-F6F1-3639-79FAF988BED6}"/>
                </a:ext>
              </a:extLst>
            </p:cNvPr>
            <p:cNvCxnSpPr>
              <a:cxnSpLocks/>
              <a:stCxn id="66" idx="2"/>
              <a:endCxn id="87" idx="0"/>
            </p:cNvCxnSpPr>
            <p:nvPr/>
          </p:nvCxnSpPr>
          <p:spPr>
            <a:xfrm flipH="1">
              <a:off x="3280368" y="3283271"/>
              <a:ext cx="1550656" cy="1475511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9426C77-08C9-8027-C699-F1E7766A913A}"/>
                </a:ext>
              </a:extLst>
            </p:cNvPr>
            <p:cNvCxnSpPr>
              <a:cxnSpLocks/>
              <a:stCxn id="19" idx="2"/>
              <a:endCxn id="87" idx="0"/>
            </p:cNvCxnSpPr>
            <p:nvPr/>
          </p:nvCxnSpPr>
          <p:spPr>
            <a:xfrm>
              <a:off x="1550656" y="3283271"/>
              <a:ext cx="1729712" cy="1475511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04DBDE4-A45F-54DB-437A-6C838D507477}"/>
                </a:ext>
              </a:extLst>
            </p:cNvPr>
            <p:cNvCxnSpPr>
              <a:cxnSpLocks/>
              <a:stCxn id="21" idx="2"/>
              <a:endCxn id="88" idx="0"/>
            </p:cNvCxnSpPr>
            <p:nvPr/>
          </p:nvCxnSpPr>
          <p:spPr>
            <a:xfrm>
              <a:off x="457200" y="3283271"/>
              <a:ext cx="1729712" cy="1475511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F2EF139-0892-71EA-FA2D-6502DEE07339}"/>
              </a:ext>
            </a:extLst>
          </p:cNvPr>
          <p:cNvGrpSpPr/>
          <p:nvPr/>
        </p:nvGrpSpPr>
        <p:grpSpPr>
          <a:xfrm>
            <a:off x="6252471" y="3738423"/>
            <a:ext cx="5514189" cy="565205"/>
            <a:chOff x="1371600" y="5348316"/>
            <a:chExt cx="5514189" cy="565205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C5D0660-DB8F-25D8-5474-D9A834EFB62F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2</a:t>
              </a:r>
              <a:endParaRPr lang="en-SG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B8AEED2-DB53-9ABE-75F4-40F324DE8059}"/>
                </a:ext>
              </a:extLst>
            </p:cNvPr>
            <p:cNvSpPr txBox="1"/>
            <p:nvPr/>
          </p:nvSpPr>
          <p:spPr>
            <a:xfrm>
              <a:off x="1936805" y="5430863"/>
              <a:ext cx="4948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Vote cast to candidates (safe token transfer)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7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{BA0BC7AE-346B-4341-B8E4-E04A6C96B6C6}tf10001105</Template>
  <TotalTime>830</TotalTime>
  <Words>311</Words>
  <Application>Microsoft Office PowerPoint</Application>
  <PresentationFormat>Widescreen</PresentationFormat>
  <Paragraphs>66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Crop</vt:lpstr>
      <vt:lpstr>Decision-chain</vt:lpstr>
      <vt:lpstr>Voting in 2022</vt:lpstr>
      <vt:lpstr>Problems of traditional voting</vt:lpstr>
      <vt:lpstr>PowerPoint Presentation</vt:lpstr>
      <vt:lpstr>Why Blockchain?</vt:lpstr>
      <vt:lpstr>Why Blockchain?</vt:lpstr>
      <vt:lpstr>Why Blockchain?</vt:lpstr>
      <vt:lpstr>Why Blockchain?</vt:lpstr>
      <vt:lpstr>PowerPoint Presentation</vt:lpstr>
      <vt:lpstr>Demo – Votes as tokens</vt:lpstr>
      <vt:lpstr>Demo – Vote distribution</vt:lpstr>
      <vt:lpstr>Demo – Voting Process</vt:lpstr>
      <vt:lpstr>Applications of DecisionChain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sharing</dc:title>
  <dc:creator>Fu Xinghong</dc:creator>
  <cp:lastModifiedBy>Fu Xinghong</cp:lastModifiedBy>
  <cp:revision>11</cp:revision>
  <dcterms:created xsi:type="dcterms:W3CDTF">2021-11-14T15:21:08Z</dcterms:created>
  <dcterms:modified xsi:type="dcterms:W3CDTF">2022-09-25T15:51:29Z</dcterms:modified>
</cp:coreProperties>
</file>