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1112-23E5-4586-81EC-5E51D0F12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6C42B-B31A-4A7A-9DD0-B5F0EB711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0FAC-4858-4C14-8A4A-9D90FE4D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31E-1DE2-41F2-9DD8-9A558F36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48197-F8D2-4D5A-AE0F-3473DCBB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3F01-8C53-4B61-A17C-8D6897FB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E5FFE-49A5-46C9-94AF-35568C28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1D48-29DB-415D-A29D-3A795C35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FEDC-E6CC-4D53-8809-F75A1E55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5487-9263-4B71-ACA5-EDE0BB1C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9EA56-00EC-46DC-BAE0-B72AC4F1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80C36-0E2A-4CBA-A295-6F4D183F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67FA-DBB9-4AC3-8D39-20475DB1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0B14-BACA-4086-AADB-64EAB288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7D4A-4CE9-4CBD-B8C3-3EE48214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E634-45FC-47F3-802D-3D484A46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A9EE-D88E-4C58-8EAD-A6F21BD9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286E-2AC7-4832-B2CD-134B6140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2111-3534-4D59-8C9A-063A2737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2C9F-5933-410D-810C-5DC3AF76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B436-6D9C-4AFD-87E7-2F4D5D07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B6D48-D405-402F-8CDC-C009431E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CDD2-5915-4E28-8D9E-CA417108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B1F4-12DF-4EEB-B63B-BB2347B4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C8AF-E2DB-45C1-8B40-44A30C5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C310-1314-470F-8C46-618172CC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3F2-7B9F-4603-8538-342CC6C17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F58D9-6C21-49E2-8515-83D0E5B07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8134-879C-422C-914B-4EFAA5B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26710-24A0-48EB-A61D-E392E712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2215-B0AB-4E4F-AFBC-6A91761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6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13B6-F54F-49A8-886D-7F63C347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A5C6-4471-49ED-AE8D-F42EDBC5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8C1E-1A26-4492-9D17-3AF67F1B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82228-6618-4298-A0A2-EF01F915B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6759B-46C6-440C-9FCC-CFF09E90D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9E0CD-9DC3-4D84-AF6E-25D1F324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565B7-0AB2-4546-85D2-CC6AA97D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874EB-43C5-4830-88B0-93533B6A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EBE-7034-433A-835C-8F1F29B9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1A3F3-0E9E-48EF-B56A-FDAD6A3D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E3159-3573-43A4-B731-4504C7CF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2BFE9-A339-469F-B542-32A99B04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1BA4C-82E1-40E0-87EF-89D240ED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27239-15DC-4F16-86BB-47774862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05A73-4197-4343-B1D3-BE9B552D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6F71-102D-47BB-8999-2309E61A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9E15-CDF0-419C-B6FE-A13841E9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C6A59-6403-4787-A21B-2AFF473F8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27982-EA81-4866-892A-469E6841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2DEE5-26B3-41AD-AEDA-E0550418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FF38-85E7-4100-BFFC-FD071897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A6AE-8FBE-4255-93AD-A19E93D9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C58ED-F2CE-4467-A30C-A142C7CD5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81EE0-791B-442F-A3BF-83DD4095C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1F80-5966-4768-AEDA-BDE7A92D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E6A7-3559-4340-AF55-FE0CC243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3DAB2-D11E-4FC9-A5BE-B5665DB8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FD88E-39C8-438F-8B08-6F61A96C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D4ED-922B-43CE-989E-6EAECCE91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F3AA-EBEF-4238-8E88-8E33248C3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E8A4C-326D-41A0-96DA-14A539A30E7A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409A-EB1A-4B04-B9B9-1FEE754E4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BE65-6FFF-468E-A115-5F57333BB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4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AD85C3-469C-4C46-B295-92924EB7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198"/>
            <a:ext cx="12192000" cy="64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C36CA1-B7E3-4F98-828B-D7C5E192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09" y="0"/>
            <a:ext cx="8338940" cy="685800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C58FFB-FC9C-47D6-BDED-BC519F023CD2}"/>
              </a:ext>
            </a:extLst>
          </p:cNvPr>
          <p:cNvSpPr/>
          <p:nvPr/>
        </p:nvSpPr>
        <p:spPr>
          <a:xfrm>
            <a:off x="6167877" y="396815"/>
            <a:ext cx="664234" cy="26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AC48AD5-4E0A-4F6C-BAD2-DCDE787CF2B0}"/>
              </a:ext>
            </a:extLst>
          </p:cNvPr>
          <p:cNvSpPr/>
          <p:nvPr/>
        </p:nvSpPr>
        <p:spPr>
          <a:xfrm rot="19664992">
            <a:off x="6212439" y="2322513"/>
            <a:ext cx="664234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AC72A36-3759-4DEC-99F8-4F120BCDF576}"/>
              </a:ext>
            </a:extLst>
          </p:cNvPr>
          <p:cNvSpPr/>
          <p:nvPr/>
        </p:nvSpPr>
        <p:spPr>
          <a:xfrm>
            <a:off x="4218307" y="2242868"/>
            <a:ext cx="353683" cy="543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CF1480A-2B5F-4E36-B5A4-674814AFCCBC}"/>
              </a:ext>
            </a:extLst>
          </p:cNvPr>
          <p:cNvSpPr/>
          <p:nvPr/>
        </p:nvSpPr>
        <p:spPr>
          <a:xfrm>
            <a:off x="7320942" y="3050876"/>
            <a:ext cx="477328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6B0A5F7-889D-4079-9C5D-F153D0E49E58}"/>
              </a:ext>
            </a:extLst>
          </p:cNvPr>
          <p:cNvSpPr/>
          <p:nvPr/>
        </p:nvSpPr>
        <p:spPr>
          <a:xfrm>
            <a:off x="7320942" y="5057956"/>
            <a:ext cx="477328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7F75CC-17DD-4757-99A2-5CCD01E7EBA1}"/>
              </a:ext>
            </a:extLst>
          </p:cNvPr>
          <p:cNvSpPr txBox="1"/>
          <p:nvPr/>
        </p:nvSpPr>
        <p:spPr>
          <a:xfrm>
            <a:off x="604922" y="435633"/>
            <a:ext cx="2309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DMS Interface</a:t>
            </a:r>
          </a:p>
        </p:txBody>
      </p:sp>
    </p:spTree>
    <p:extLst>
      <p:ext uri="{BB962C8B-B14F-4D97-AF65-F5344CB8AC3E}">
        <p14:creationId xmlns:p14="http://schemas.microsoft.com/office/powerpoint/2010/main" val="337060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47F75CC-17DD-4757-99A2-5CCD01E7EBA1}"/>
              </a:ext>
            </a:extLst>
          </p:cNvPr>
          <p:cNvSpPr txBox="1"/>
          <p:nvPr/>
        </p:nvSpPr>
        <p:spPr>
          <a:xfrm>
            <a:off x="604922" y="435633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D0A65-05DF-48EA-9AAF-E19C5367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5" y="1123950"/>
            <a:ext cx="3571875" cy="2305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C198D4-93AB-4B7A-8391-D125D712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583" y="1123950"/>
            <a:ext cx="6191250" cy="1924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8CA89-66DA-4EC8-867D-3FB08DE6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583" y="3429000"/>
            <a:ext cx="6191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6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07866-2A33-4FA4-8FE4-ACA7EA9C50F3}"/>
              </a:ext>
            </a:extLst>
          </p:cNvPr>
          <p:cNvSpPr txBox="1"/>
          <p:nvPr/>
        </p:nvSpPr>
        <p:spPr>
          <a:xfrm>
            <a:off x="604922" y="435633"/>
            <a:ext cx="604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NAV Table (</a:t>
            </a:r>
            <a:r>
              <a:rPr lang="en-US" sz="2800" b="1" dirty="0" err="1"/>
              <a:t>CustVendBuffer</a:t>
            </a:r>
            <a:r>
              <a:rPr lang="en-US" sz="2800" b="1" dirty="0"/>
              <a:t> &amp; </a:t>
            </a:r>
            <a:r>
              <a:rPr lang="en-US" sz="2800" b="1" dirty="0" err="1"/>
              <a:t>FABuffer</a:t>
            </a:r>
            <a:r>
              <a:rPr lang="en-US" sz="2800" b="1" dirty="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FCB853-8F4E-4EAD-A27A-3B24CE08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22" y="1345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D2A0AE-AC7D-4DCF-9DFA-3C277C7F1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13710"/>
              </p:ext>
            </p:extLst>
          </p:nvPr>
        </p:nvGraphicFramePr>
        <p:xfrm>
          <a:off x="1609078" y="1345721"/>
          <a:ext cx="403860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4051143" imgH="4523091" progId="Visio.Drawing.11">
                  <p:embed/>
                </p:oleObj>
              </mc:Choice>
              <mc:Fallback>
                <p:oleObj r:id="rId3" imgW="4051143" imgH="452309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78" y="1345721"/>
                        <a:ext cx="4038600" cy="451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A0CEB10F-B952-4309-85E8-F618DFC5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17" y="1345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EF811-E2F0-4357-B9F4-352FE8827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482890"/>
              </p:ext>
            </p:extLst>
          </p:nvPr>
        </p:nvGraphicFramePr>
        <p:xfrm>
          <a:off x="6323162" y="1345721"/>
          <a:ext cx="415290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5" imgW="4155530" imgH="3611394" progId="Visio.Drawing.11">
                  <p:embed/>
                </p:oleObj>
              </mc:Choice>
              <mc:Fallback>
                <p:oleObj r:id="rId5" imgW="4155530" imgH="361139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162" y="1345721"/>
                        <a:ext cx="4152900" cy="361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65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07866-2A33-4FA4-8FE4-ACA7EA9C50F3}"/>
              </a:ext>
            </a:extLst>
          </p:cNvPr>
          <p:cNvSpPr txBox="1"/>
          <p:nvPr/>
        </p:nvSpPr>
        <p:spPr>
          <a:xfrm>
            <a:off x="604922" y="435633"/>
            <a:ext cx="10046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NAV Table (</a:t>
            </a:r>
            <a:r>
              <a:rPr lang="en-US" sz="2800" b="1" dirty="0" err="1"/>
              <a:t>InvoiceHeaderBuffer</a:t>
            </a:r>
            <a:r>
              <a:rPr lang="en-US" sz="2800" b="1" dirty="0"/>
              <a:t>, </a:t>
            </a:r>
            <a:r>
              <a:rPr lang="en-US" sz="2800" b="1" dirty="0" err="1"/>
              <a:t>InvoiceLineBuffer</a:t>
            </a:r>
            <a:r>
              <a:rPr lang="en-US" sz="2800" b="1" dirty="0"/>
              <a:t> &amp; </a:t>
            </a:r>
            <a:r>
              <a:rPr lang="en-US" sz="2800" b="1" dirty="0" err="1"/>
              <a:t>OtherBuffer</a:t>
            </a:r>
            <a:r>
              <a:rPr lang="en-US" sz="2800" b="1" dirty="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FCB853-8F4E-4EAD-A27A-3B24CE08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22" y="1345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CEB10F-B952-4309-85E8-F618DFC5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17" y="1345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35F234B-6FED-490C-B8D8-7BEBCEB5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93" y="1345719"/>
            <a:ext cx="82032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293765-E9AB-45E5-AA36-4200BAAEE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8056"/>
              </p:ext>
            </p:extLst>
          </p:nvPr>
        </p:nvGraphicFramePr>
        <p:xfrm>
          <a:off x="1224952" y="1345719"/>
          <a:ext cx="3995330" cy="522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5413841" imgH="7063091" progId="Visio.Drawing.11">
                  <p:embed/>
                </p:oleObj>
              </mc:Choice>
              <mc:Fallback>
                <p:oleObj r:id="rId3" imgW="5413841" imgH="706309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952" y="1345719"/>
                        <a:ext cx="3995330" cy="5226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E1C9369E-BC4F-4647-9B8D-B7EB1789E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027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BA2C9D1-23D0-4209-8A54-D458E5BD8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822303"/>
              </p:ext>
            </p:extLst>
          </p:nvPr>
        </p:nvGraphicFramePr>
        <p:xfrm>
          <a:off x="6096000" y="1502797"/>
          <a:ext cx="40195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5" imgW="4010952" imgH="4213428" progId="Visio.Drawing.11">
                  <p:embed/>
                </p:oleObj>
              </mc:Choice>
              <mc:Fallback>
                <p:oleObj r:id="rId5" imgW="4010952" imgH="421342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02797"/>
                        <a:ext cx="4019550" cy="421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Junhong</dc:creator>
  <cp:lastModifiedBy>Junhong</cp:lastModifiedBy>
  <cp:revision>10</cp:revision>
  <dcterms:created xsi:type="dcterms:W3CDTF">2020-09-17T03:50:05Z</dcterms:created>
  <dcterms:modified xsi:type="dcterms:W3CDTF">2020-09-17T07:02:28Z</dcterms:modified>
</cp:coreProperties>
</file>