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1112-23E5-4586-81EC-5E51D0F12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6C42B-B31A-4A7A-9DD0-B5F0EB711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90FAC-4858-4C14-8A4A-9D90FE4D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A4C-326D-41A0-96DA-14A539A30E7A}" type="datetimeFigureOut">
              <a:rPr lang="en-US" smtClean="0"/>
              <a:t>2020-10-21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331E-1DE2-41F2-9DD8-9A558F36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48197-F8D2-4D5A-AE0F-3473DCBB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3F01-8C53-4B61-A17C-8D6897FB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E5FFE-49A5-46C9-94AF-35568C28B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71D48-29DB-415D-A29D-3A795C35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A4C-326D-41A0-96DA-14A539A30E7A}" type="datetimeFigureOut">
              <a:rPr lang="en-US" smtClean="0"/>
              <a:t>2020-10-21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6FEDC-E6CC-4D53-8809-F75A1E55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5487-9263-4B71-ACA5-EDE0BB1C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9EA56-00EC-46DC-BAE0-B72AC4F15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80C36-0E2A-4CBA-A295-6F4D183F5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967FA-DBB9-4AC3-8D39-20475DB1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A4C-326D-41A0-96DA-14A539A30E7A}" type="datetimeFigureOut">
              <a:rPr lang="en-US" smtClean="0"/>
              <a:t>2020-10-21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C0B14-BACA-4086-AADB-64EAB288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7D4A-4CE9-4CBD-B8C3-3EE48214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E634-45FC-47F3-802D-3D484A46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A9EE-D88E-4C58-8EAD-A6F21BD9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9286E-2AC7-4832-B2CD-134B6140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A4C-326D-41A0-96DA-14A539A30E7A}" type="datetimeFigureOut">
              <a:rPr lang="en-US" smtClean="0"/>
              <a:t>2020-10-21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A2111-3534-4D59-8C9A-063A2737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32C9F-5933-410D-810C-5DC3AF76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9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B436-6D9C-4AFD-87E7-2F4D5D07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B6D48-D405-402F-8CDC-C009431EF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CDD2-5915-4E28-8D9E-CA417108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A4C-326D-41A0-96DA-14A539A30E7A}" type="datetimeFigureOut">
              <a:rPr lang="en-US" smtClean="0"/>
              <a:t>2020-10-21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EB1F4-12DF-4EEB-B63B-BB2347B4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C8AF-E2DB-45C1-8B40-44A30C5E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7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C310-1314-470F-8C46-618172CC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83F2-7B9F-4603-8538-342CC6C17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F58D9-6C21-49E2-8515-83D0E5B07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8134-879C-422C-914B-4EFAA5BC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A4C-326D-41A0-96DA-14A539A30E7A}" type="datetimeFigureOut">
              <a:rPr lang="en-US" smtClean="0"/>
              <a:t>2020-10-21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26710-24A0-48EB-A61D-E392E712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82215-B0AB-4E4F-AFBC-6A91761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6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13B6-F54F-49A8-886D-7F63C347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0A5C6-4471-49ED-AE8D-F42EDBC5F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28C1E-1A26-4492-9D17-3AF67F1BB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82228-6618-4298-A0A2-EF01F915B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6759B-46C6-440C-9FCC-CFF09E90D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9E0CD-9DC3-4D84-AF6E-25D1F324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A4C-326D-41A0-96DA-14A539A30E7A}" type="datetimeFigureOut">
              <a:rPr lang="en-US" smtClean="0"/>
              <a:t>2020-10-21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565B7-0AB2-4546-85D2-CC6AA97D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874EB-43C5-4830-88B0-93533B6A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4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7EBE-7034-433A-835C-8F1F29B9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1A3F3-0E9E-48EF-B56A-FDAD6A3D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A4C-326D-41A0-96DA-14A539A30E7A}" type="datetimeFigureOut">
              <a:rPr lang="en-US" smtClean="0"/>
              <a:t>2020-10-21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E3159-3573-43A4-B731-4504C7CF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2BFE9-A339-469F-B542-32A99B04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1BA4C-82E1-40E0-87EF-89D240ED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A4C-326D-41A0-96DA-14A539A30E7A}" type="datetimeFigureOut">
              <a:rPr lang="en-US" smtClean="0"/>
              <a:t>2020-10-21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27239-15DC-4F16-86BB-47774862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05A73-4197-4343-B1D3-BE9B552D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6F71-102D-47BB-8999-2309E61A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9E15-CDF0-419C-B6FE-A13841E9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C6A59-6403-4787-A21B-2AFF473F8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27982-EA81-4866-892A-469E6841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A4C-326D-41A0-96DA-14A539A30E7A}" type="datetimeFigureOut">
              <a:rPr lang="en-US" smtClean="0"/>
              <a:t>2020-10-21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2DEE5-26B3-41AD-AEDA-E0550418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DFF38-85E7-4100-BFFC-FD071897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A6AE-8FBE-4255-93AD-A19E93D9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C58ED-F2CE-4467-A30C-A142C7CD5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81EE0-791B-442F-A3BF-83DD4095C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01F80-5966-4768-AEDA-BDE7A92D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A4C-326D-41A0-96DA-14A539A30E7A}" type="datetimeFigureOut">
              <a:rPr lang="en-US" smtClean="0"/>
              <a:t>2020-10-21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DE6A7-3559-4340-AF55-FE0CC243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3DAB2-D11E-4FC9-A5BE-B5665DB8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8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FD88E-39C8-438F-8B08-6F61A96C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BD4ED-922B-43CE-989E-6EAECCE91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6F3AA-EBEF-4238-8E88-8E33248C3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E8A4C-326D-41A0-96DA-14A539A30E7A}" type="datetimeFigureOut">
              <a:rPr lang="en-US" smtClean="0"/>
              <a:t>2020-10-21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9409A-EB1A-4B04-B9B9-1FEE754E4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7BE65-6FFF-468E-A115-5F57333BB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EE6CA-DBE0-434E-B307-ED4A845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4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62.234.26.35:7047/DynamicsNAV/WS/Codeunit/DMSWeb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AD85C3-469C-4C46-B295-92924EB75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198"/>
            <a:ext cx="12192000" cy="640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8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C36CA1-B7E3-4F98-828B-D7C5E1926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109" y="0"/>
            <a:ext cx="8338940" cy="6858000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1AC58FFB-FC9C-47D6-BDED-BC519F023CD2}"/>
              </a:ext>
            </a:extLst>
          </p:cNvPr>
          <p:cNvSpPr/>
          <p:nvPr/>
        </p:nvSpPr>
        <p:spPr>
          <a:xfrm>
            <a:off x="6167877" y="396815"/>
            <a:ext cx="664234" cy="267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AC48AD5-4E0A-4F6C-BAD2-DCDE787CF2B0}"/>
              </a:ext>
            </a:extLst>
          </p:cNvPr>
          <p:cNvSpPr/>
          <p:nvPr/>
        </p:nvSpPr>
        <p:spPr>
          <a:xfrm rot="19664992">
            <a:off x="6212439" y="2322513"/>
            <a:ext cx="664234" cy="310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7AC72A36-3759-4DEC-99F8-4F120BCDF576}"/>
              </a:ext>
            </a:extLst>
          </p:cNvPr>
          <p:cNvSpPr/>
          <p:nvPr/>
        </p:nvSpPr>
        <p:spPr>
          <a:xfrm>
            <a:off x="4218307" y="2242868"/>
            <a:ext cx="353683" cy="543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1CF1480A-2B5F-4E36-B5A4-674814AFCCBC}"/>
              </a:ext>
            </a:extLst>
          </p:cNvPr>
          <p:cNvSpPr/>
          <p:nvPr/>
        </p:nvSpPr>
        <p:spPr>
          <a:xfrm>
            <a:off x="7320942" y="3050876"/>
            <a:ext cx="477328" cy="310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6B0A5F7-889D-4079-9C5D-F153D0E49E58}"/>
              </a:ext>
            </a:extLst>
          </p:cNvPr>
          <p:cNvSpPr/>
          <p:nvPr/>
        </p:nvSpPr>
        <p:spPr>
          <a:xfrm>
            <a:off x="7320942" y="5057956"/>
            <a:ext cx="477328" cy="310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7F75CC-17DD-4757-99A2-5CCD01E7EBA1}"/>
              </a:ext>
            </a:extLst>
          </p:cNvPr>
          <p:cNvSpPr txBox="1"/>
          <p:nvPr/>
        </p:nvSpPr>
        <p:spPr>
          <a:xfrm>
            <a:off x="604922" y="435633"/>
            <a:ext cx="2309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DMS Interface</a:t>
            </a:r>
          </a:p>
        </p:txBody>
      </p:sp>
    </p:spTree>
    <p:extLst>
      <p:ext uri="{BB962C8B-B14F-4D97-AF65-F5344CB8AC3E}">
        <p14:creationId xmlns:p14="http://schemas.microsoft.com/office/powerpoint/2010/main" val="337060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347F75CC-17DD-4757-99A2-5CCD01E7EBA1}"/>
              </a:ext>
            </a:extLst>
          </p:cNvPr>
          <p:cNvSpPr txBox="1"/>
          <p:nvPr/>
        </p:nvSpPr>
        <p:spPr>
          <a:xfrm>
            <a:off x="604922" y="435633"/>
            <a:ext cx="124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System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D0A65-05DF-48EA-9AAF-E19C5367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65" y="1123950"/>
            <a:ext cx="3571875" cy="2305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C198D4-93AB-4B7A-8391-D125D712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583" y="1123950"/>
            <a:ext cx="6191250" cy="1924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A8CA89-66DA-4EC8-867D-3FB08DE60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583" y="3429000"/>
            <a:ext cx="61912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6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007866-2A33-4FA4-8FE4-ACA7EA9C50F3}"/>
              </a:ext>
            </a:extLst>
          </p:cNvPr>
          <p:cNvSpPr txBox="1"/>
          <p:nvPr/>
        </p:nvSpPr>
        <p:spPr>
          <a:xfrm>
            <a:off x="604922" y="435633"/>
            <a:ext cx="604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NAV Table (</a:t>
            </a:r>
            <a:r>
              <a:rPr lang="en-US" sz="2800" b="1" dirty="0" err="1"/>
              <a:t>CustVendBuffer</a:t>
            </a:r>
            <a:r>
              <a:rPr lang="en-US" sz="2800" b="1" dirty="0"/>
              <a:t> &amp; </a:t>
            </a:r>
            <a:r>
              <a:rPr lang="en-US" sz="2800" b="1" dirty="0" err="1"/>
              <a:t>FABuffer</a:t>
            </a:r>
            <a:r>
              <a:rPr lang="en-US" sz="2800" b="1" dirty="0"/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BFCB853-8F4E-4EAD-A27A-3B24CE08B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22" y="13457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FD2A0AE-AC7D-4DCF-9DFA-3C277C7F17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613710"/>
              </p:ext>
            </p:extLst>
          </p:nvPr>
        </p:nvGraphicFramePr>
        <p:xfrm>
          <a:off x="1609078" y="1345721"/>
          <a:ext cx="4038600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r:id="rId3" imgW="4051143" imgH="4523091" progId="Visio.Drawing.11">
                  <p:embed/>
                </p:oleObj>
              </mc:Choice>
              <mc:Fallback>
                <p:oleObj r:id="rId3" imgW="4051143" imgH="452309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078" y="1345721"/>
                        <a:ext cx="4038600" cy="451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A0CEB10F-B952-4309-85E8-F618DFC50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917" y="13457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FEF811-E2F0-4357-B9F4-352FE8827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482890"/>
              </p:ext>
            </p:extLst>
          </p:nvPr>
        </p:nvGraphicFramePr>
        <p:xfrm>
          <a:off x="6323162" y="1345721"/>
          <a:ext cx="4152900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r:id="rId5" imgW="4155530" imgH="3611394" progId="Visio.Drawing.11">
                  <p:embed/>
                </p:oleObj>
              </mc:Choice>
              <mc:Fallback>
                <p:oleObj r:id="rId5" imgW="4155530" imgH="361139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162" y="1345721"/>
                        <a:ext cx="4152900" cy="361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65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007866-2A33-4FA4-8FE4-ACA7EA9C50F3}"/>
              </a:ext>
            </a:extLst>
          </p:cNvPr>
          <p:cNvSpPr txBox="1"/>
          <p:nvPr/>
        </p:nvSpPr>
        <p:spPr>
          <a:xfrm>
            <a:off x="604922" y="435633"/>
            <a:ext cx="10046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NAV Table (</a:t>
            </a:r>
            <a:r>
              <a:rPr lang="en-US" sz="2800" b="1" dirty="0" err="1"/>
              <a:t>InvoiceHeaderBuffer</a:t>
            </a:r>
            <a:r>
              <a:rPr lang="en-US" sz="2800" b="1" dirty="0"/>
              <a:t>, </a:t>
            </a:r>
            <a:r>
              <a:rPr lang="en-US" sz="2800" b="1" dirty="0" err="1"/>
              <a:t>InvoiceLineBuffer</a:t>
            </a:r>
            <a:r>
              <a:rPr lang="en-US" sz="2800" b="1" dirty="0"/>
              <a:t> &amp; </a:t>
            </a:r>
            <a:r>
              <a:rPr lang="en-US" sz="2800" b="1" dirty="0" err="1"/>
              <a:t>OtherBuffer</a:t>
            </a:r>
            <a:r>
              <a:rPr lang="en-US" sz="2800" b="1" dirty="0"/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BFCB853-8F4E-4EAD-A27A-3B24CE08B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22" y="13457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0CEB10F-B952-4309-85E8-F618DFC50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917" y="13457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35F234B-6FED-490C-B8D8-7BEBCEB5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93" y="1345719"/>
            <a:ext cx="82032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A293765-E9AB-45E5-AA36-4200BAAEE9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78056"/>
              </p:ext>
            </p:extLst>
          </p:nvPr>
        </p:nvGraphicFramePr>
        <p:xfrm>
          <a:off x="1224952" y="1345719"/>
          <a:ext cx="3995330" cy="5226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r:id="rId3" imgW="5413841" imgH="7063091" progId="Visio.Drawing.11">
                  <p:embed/>
                </p:oleObj>
              </mc:Choice>
              <mc:Fallback>
                <p:oleObj r:id="rId3" imgW="5413841" imgH="706309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952" y="1345719"/>
                        <a:ext cx="3995330" cy="52262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E1C9369E-BC4F-4647-9B8D-B7EB1789E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5027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BA2C9D1-23D0-4209-8A54-D458E5BD85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822303"/>
              </p:ext>
            </p:extLst>
          </p:nvPr>
        </p:nvGraphicFramePr>
        <p:xfrm>
          <a:off x="6096000" y="1502797"/>
          <a:ext cx="4019550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r:id="rId5" imgW="4010952" imgH="4213428" progId="Visio.Drawing.11">
                  <p:embed/>
                </p:oleObj>
              </mc:Choice>
              <mc:Fallback>
                <p:oleObj r:id="rId5" imgW="4010952" imgH="421342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502797"/>
                        <a:ext cx="4019550" cy="421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7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5903-BAC4-4DAB-9BC3-0A6AA679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73562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NAV Web API (SOAP)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BCF5-E87D-4498-94C9-E8C59BFD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4600"/>
            <a:ext cx="4838700" cy="3743325"/>
          </a:xfrm>
        </p:spPr>
        <p:txBody>
          <a:bodyPr wrap="none" numCol="1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HandleCVInfoWithEntryNo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   </a:t>
            </a:r>
            <a:r>
              <a:rPr lang="en-US" sz="1800" dirty="0"/>
              <a:t>Parameter In: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err="1"/>
              <a:t>EntryNo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err="1"/>
              <a:t>CalledBy</a:t>
            </a:r>
            <a:r>
              <a:rPr lang="en-US" sz="1800" dirty="0"/>
              <a:t>: (0-System,1-Form) 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HandleFAWithEntryNo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Parameter In: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err="1"/>
              <a:t>EntryNo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err="1"/>
              <a:t>CalledBy</a:t>
            </a:r>
            <a:r>
              <a:rPr lang="en-US" sz="1800" dirty="0"/>
              <a:t>: (0-System,1-Form) 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6FB73-19DF-48D6-AC8A-3C6CC6CE83AB}"/>
              </a:ext>
            </a:extLst>
          </p:cNvPr>
          <p:cNvSpPr txBox="1">
            <a:spLocks/>
          </p:cNvSpPr>
          <p:nvPr/>
        </p:nvSpPr>
        <p:spPr>
          <a:xfrm>
            <a:off x="6029325" y="2886970"/>
            <a:ext cx="4838700" cy="3619500"/>
          </a:xfrm>
          <a:prstGeom prst="rect">
            <a:avLst/>
          </a:prstGeom>
        </p:spPr>
        <p:txBody>
          <a:bodyPr vert="horz" wrap="none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 err="1"/>
              <a:t>HandleInvoiceWithEntryNo</a:t>
            </a:r>
            <a:endParaRPr lang="en-US" sz="2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/>
              <a:t>   </a:t>
            </a:r>
            <a:r>
              <a:rPr lang="en-US" sz="1800" dirty="0"/>
              <a:t>Parameter In: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 err="1"/>
              <a:t>EntryNo</a:t>
            </a:r>
            <a:endParaRPr lang="en-US" sz="18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 err="1"/>
              <a:t>CalledBy</a:t>
            </a:r>
            <a:r>
              <a:rPr lang="en-US" sz="1800" dirty="0"/>
              <a:t>: (0-System,1-Form) 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HandleOtherWithEntryNo</a:t>
            </a:r>
            <a:endParaRPr lang="en-US" sz="2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/>
              <a:t>   </a:t>
            </a:r>
            <a:r>
              <a:rPr lang="en-US" sz="1800" dirty="0"/>
              <a:t>Parameter In: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 err="1"/>
              <a:t>EntryNo</a:t>
            </a:r>
            <a:endParaRPr lang="en-US" sz="18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 err="1"/>
              <a:t>CalledBy</a:t>
            </a:r>
            <a:r>
              <a:rPr lang="en-US" sz="1800" dirty="0"/>
              <a:t>: (0-System,1-Form)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13122-64AD-4CBD-9F0A-441772563685}"/>
              </a:ext>
            </a:extLst>
          </p:cNvPr>
          <p:cNvSpPr txBox="1"/>
          <p:nvPr/>
        </p:nvSpPr>
        <p:spPr>
          <a:xfrm>
            <a:off x="448574" y="808726"/>
            <a:ext cx="11464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RUL: </a:t>
            </a:r>
            <a:r>
              <a:rPr lang="en-US" sz="2400" dirty="0">
                <a:hlinkClick r:id="rId2"/>
              </a:rPr>
              <a:t>http://62.234.26.35:7047/DynamicsNAV/WS/Codeunit/DMSWebAPI</a:t>
            </a:r>
            <a:endParaRPr lang="en-US" sz="2400" dirty="0"/>
          </a:p>
          <a:p>
            <a:r>
              <a:rPr lang="en-US" sz="2400" dirty="0" err="1"/>
              <a:t>UserID:NAVWebUser</a:t>
            </a:r>
            <a:endParaRPr lang="en-US" sz="2400" dirty="0"/>
          </a:p>
          <a:p>
            <a:r>
              <a:rPr lang="en-US" sz="2400" dirty="0"/>
              <a:t>Passowrd:Hytc_1qaz@WSX</a:t>
            </a:r>
          </a:p>
          <a:p>
            <a:r>
              <a:rPr lang="en-US" sz="2400" dirty="0"/>
              <a:t>Example: http://62.234.26.35:7047/DynamicsNAV/WS/</a:t>
            </a:r>
            <a:r>
              <a:rPr lang="en-US" sz="2400" dirty="0">
                <a:solidFill>
                  <a:srgbClr val="FF0000"/>
                </a:solidFill>
              </a:rPr>
              <a:t>K302%20Zhuhai%20JJ</a:t>
            </a:r>
            <a:r>
              <a:rPr lang="en-US" sz="2400" dirty="0"/>
              <a:t>/Codeunit/DMSWebAPI</a:t>
            </a:r>
          </a:p>
        </p:txBody>
      </p:sp>
    </p:spTree>
    <p:extLst>
      <p:ext uri="{BB962C8B-B14F-4D97-AF65-F5344CB8AC3E}">
        <p14:creationId xmlns:p14="http://schemas.microsoft.com/office/powerpoint/2010/main" val="177516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125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Visio.Drawing.11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NAV Web API (SOAP)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Junhong</dc:creator>
  <cp:lastModifiedBy>Junhong</cp:lastModifiedBy>
  <cp:revision>19</cp:revision>
  <dcterms:created xsi:type="dcterms:W3CDTF">2020-09-17T03:50:05Z</dcterms:created>
  <dcterms:modified xsi:type="dcterms:W3CDTF">2020-10-21T06:11:06Z</dcterms:modified>
</cp:coreProperties>
</file>