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691FD-9544-4ECD-8736-58E32B138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777D12-FB4C-403D-9A7E-712950811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0C06C7-EF63-4F2D-89ED-C972DB87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3872-16E6-4DAE-AA70-ECA4A23961F6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0D0566-6641-4D17-B1E6-AEA24DDD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A1B42F-C326-466F-8DBC-0FEEA3D2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9CA6-0338-4DA2-B709-BB5F65E94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69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C1AD36-71C3-4492-B8E8-92D4390D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1D971F-81C4-4490-943E-06A853CDB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3C378E-5287-4666-A348-B8DD9B4B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3872-16E6-4DAE-AA70-ECA4A23961F6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5356D9-C102-4410-957F-D4112C25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C65BC4-2541-43E5-9387-E6AF6E13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9CA6-0338-4DA2-B709-BB5F65E94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68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E13FFA1-742E-43C9-AB11-97B3C987F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DCFD42-8B54-4148-A227-5F99C4088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640623-81AF-4C26-8AAF-DD16C670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3872-16E6-4DAE-AA70-ECA4A23961F6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DF47F6-654B-477F-897C-CC59D69D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95BE68-74C5-45B3-B2A9-8FF788F0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9CA6-0338-4DA2-B709-BB5F65E94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95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98E96-0810-475C-8D87-E626A9DE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8DCC27-6B14-48E1-82EB-962B6194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ED19BC-3BB8-4263-B602-70EBA961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3872-16E6-4DAE-AA70-ECA4A23961F6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AD068A-5258-4C52-9519-E3DAB9E5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2A970D-BEDD-497C-A5A6-2AAAC1F7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9CA6-0338-4DA2-B709-BB5F65E94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21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7688E0-6F36-4F05-ABDD-03512976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C5849F-6C78-4E91-BDEE-86DAE6832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140D50-68E8-4B8F-BF11-C74920E5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3872-16E6-4DAE-AA70-ECA4A23961F6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7DB164-5F8D-494E-9B05-E81103A6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8A6D44-029A-4909-AE1D-2A1AA8C4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9CA6-0338-4DA2-B709-BB5F65E94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01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9CD143-838C-441A-BDE9-CB2E548A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4F1B06-6826-4E19-8C19-18243A682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EF2A0D-560C-4710-A892-C66AB2C5E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2D0EDD-8916-43E5-B911-A4F99637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3872-16E6-4DAE-AA70-ECA4A23961F6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3C65F0-90ED-47A4-8883-FEBC00CF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F2FD09-B3E1-46D2-9E37-98C6BF9D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9CA6-0338-4DA2-B709-BB5F65E94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79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C2D9F-A5C4-48D3-BCBC-2E1213B5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F0595A-C4E4-4A4F-ACDC-B745970B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CD6256-831E-47D8-9229-7313C416D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7F1965-39CF-4017-9B2E-1078D52CE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F01522A-B943-4D3E-B291-9437D80F4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6F36C33-E290-495C-986E-BB60A135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3872-16E6-4DAE-AA70-ECA4A23961F6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0E43AE-768B-4981-B12C-E8AC655F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1ACDC6-7AD7-400B-B0C7-4F01D811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9CA6-0338-4DA2-B709-BB5F65E94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713C5-4293-4F7B-8BE3-99F60720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6556F4-E988-4EE6-9F16-2BBF2870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3872-16E6-4DAE-AA70-ECA4A23961F6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28A9D32-996A-4AF2-A3FD-7F68CD91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850D1B-73D6-4BCC-A1FE-6A0CFD76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9CA6-0338-4DA2-B709-BB5F65E94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09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2E10E1-23C3-4FFD-ACF2-A2C7739D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3872-16E6-4DAE-AA70-ECA4A23961F6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1788441-BAD6-4771-A4D1-D658C151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F030A8-7BC4-4A9D-AD8F-5993B7A6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9CA6-0338-4DA2-B709-BB5F65E94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56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CA9207-6300-4D7A-9018-E4111AC3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76625E-AD38-4630-8684-3F8758281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C7501A-97C4-41E5-8A72-ED3AE83DC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DE1979-B4C3-45F7-9022-DAC84200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3872-16E6-4DAE-AA70-ECA4A23961F6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312809-85A6-4DBA-BE09-69D9B7C3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08006C-FDCF-4EF4-AA2D-DF225EF5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9CA6-0338-4DA2-B709-BB5F65E94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89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2F8DA-7FA6-4EB2-8331-95D8DB5E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83870F-E89B-4197-B187-DB07BA7E8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278F54-0898-489F-9828-DBD0BD4F9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0A2BD2-ED3F-48E3-BFAB-676C574D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3872-16E6-4DAE-AA70-ECA4A23961F6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CC499E-A686-480F-B390-30C4A57E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C0C0A1-61C7-4918-8C42-96172A1B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9CA6-0338-4DA2-B709-BB5F65E94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51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05E5648-E05A-4955-86ED-1886E0DE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CF3052-C003-431A-AA34-235FD2690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53E2D8-3F42-4934-A51D-C7FB48C5F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C3872-16E6-4DAE-AA70-ECA4A23961F6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DD7D48-F9A5-4D53-93B8-B04450BDC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C3308B-5573-49F5-AC65-064E7062F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19CA6-0338-4DA2-B709-BB5F65E940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11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9B749-05E5-4DD9-AA2A-5EC8DAFFB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Memories Project</a:t>
            </a:r>
            <a:endParaRPr lang="en-GB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5DB546-FC11-4705-B2C6-85084F7D5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24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E7039-2EF6-4CDA-BE70-09807315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connecting to the database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C78433-8831-4BA3-A5C6-77BC16A1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works with routing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85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72DD9-EFE6-4062-AA46-00ED38AF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77C333-A417-464A-A15F-ABBCC3A4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under server named: routes</a:t>
            </a:r>
          </a:p>
          <a:p>
            <a:r>
              <a:rPr lang="en-US" dirty="0"/>
              <a:t>Add files inside the folder, which are the routes (the pages)</a:t>
            </a:r>
          </a:p>
          <a:p>
            <a:r>
              <a:rPr lang="en-US" dirty="0"/>
              <a:t>Use </a:t>
            </a:r>
            <a:r>
              <a:rPr lang="en-US" dirty="0" err="1"/>
              <a:t>express.Router</a:t>
            </a:r>
            <a:r>
              <a:rPr lang="en-US" dirty="0"/>
              <a:t>() to do the routing</a:t>
            </a:r>
          </a:p>
          <a:p>
            <a:r>
              <a:rPr lang="en-US" dirty="0"/>
              <a:t>Export the router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288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94C47-C62C-4A89-A2FC-9977C04C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in index.js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EEC05E-BABA-4016-9132-65655CBD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route</a:t>
            </a:r>
            <a:r>
              <a:rPr lang="en-GB" dirty="0"/>
              <a:t>r</a:t>
            </a:r>
          </a:p>
          <a:p>
            <a:r>
              <a:rPr lang="en-US" dirty="0"/>
              <a:t>Use middleware to connect the two application</a:t>
            </a:r>
          </a:p>
          <a:p>
            <a:endParaRPr lang="en-US" dirty="0"/>
          </a:p>
          <a:p>
            <a:r>
              <a:rPr lang="en-US" dirty="0"/>
              <a:t>Visit localhost:5000/posts to see if it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4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77EE9-1E28-432F-8CF3-98D1DB30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the backend server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95E46C-B743-4AAC-BF54-34F046DAC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file structure to scalable the backend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070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252E36-F657-491E-B681-22C5AF49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folder: controller under server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086D62-5513-4F09-ABA3-3D3539BE3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controller folder, create a file called posts.js</a:t>
            </a:r>
          </a:p>
          <a:p>
            <a:r>
              <a:rPr lang="en-US" dirty="0"/>
              <a:t>Inside this file, there contains all the handlers for posts.js routes</a:t>
            </a:r>
          </a:p>
          <a:p>
            <a:pPr lvl="1"/>
            <a:r>
              <a:rPr lang="en-US" dirty="0"/>
              <a:t>We do not want to have logic in our routes</a:t>
            </a:r>
          </a:p>
          <a:p>
            <a:pPr lvl="1"/>
            <a:r>
              <a:rPr lang="en-US" dirty="0"/>
              <a:t>To make the routes clearer and more readable</a:t>
            </a:r>
          </a:p>
          <a:p>
            <a:endParaRPr lang="en-US" dirty="0"/>
          </a:p>
          <a:p>
            <a:r>
              <a:rPr lang="en-US" dirty="0"/>
              <a:t>Remainder: In node.js, we need the suffix, e.g. posts.js</a:t>
            </a:r>
          </a:p>
          <a:p>
            <a:pPr lvl="1"/>
            <a:r>
              <a:rPr lang="en-US" dirty="0"/>
              <a:t>but in react.js, we can omit it. E.g. posts</a:t>
            </a:r>
          </a:p>
        </p:txBody>
      </p:sp>
    </p:spTree>
    <p:extLst>
      <p:ext uri="{BB962C8B-B14F-4D97-AF65-F5344CB8AC3E}">
        <p14:creationId xmlns:p14="http://schemas.microsoft.com/office/powerpoint/2010/main" val="90081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C1289-DE80-4BBB-A070-1217C00F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folder: models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C78A36-F426-4D1D-997E-9293F86B4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called: postMessage.js</a:t>
            </a:r>
          </a:p>
          <a:p>
            <a:r>
              <a:rPr lang="en-US" dirty="0"/>
              <a:t>This folder is for mongoose, for building the models of the posts and store them in the database (building the prototype)</a:t>
            </a:r>
          </a:p>
          <a:p>
            <a:r>
              <a:rPr lang="en-US" dirty="0"/>
              <a:t>Having Schema, and may be joi.js for checking validation etc.</a:t>
            </a:r>
          </a:p>
          <a:p>
            <a:r>
              <a:rPr lang="en-GB" dirty="0"/>
              <a:t>After writing the schema, export the model.</a:t>
            </a:r>
          </a:p>
        </p:txBody>
      </p:sp>
    </p:spTree>
    <p:extLst>
      <p:ext uri="{BB962C8B-B14F-4D97-AF65-F5344CB8AC3E}">
        <p14:creationId xmlns:p14="http://schemas.microsoft.com/office/powerpoint/2010/main" val="240047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8A944-5CC2-4AE8-91B5-EAFE6716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create posts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77739B-A0A3-4186-9993-0EE01C512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the create posts functions in the route: posts.js and controller folder: posts.js</a:t>
            </a:r>
          </a:p>
          <a:p>
            <a:r>
              <a:rPr lang="en-US" dirty="0"/>
              <a:t>Connecting the controller’s posts.js to the model (the schema) for finding the records and adding new records</a:t>
            </a:r>
          </a:p>
          <a:p>
            <a:r>
              <a:rPr lang="en-US" dirty="0"/>
              <a:t>Now, it comes to the frontend part.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492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8214F-213E-4389-8B18-B765E12B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752E5E-84AF-4BD3-B624-D53CD65F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600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AFE17-0721-4FE4-A679-90A36CA2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9F28DE-C2FD-469E-8BFA-A6EAE87EC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called: components</a:t>
            </a:r>
          </a:p>
          <a:p>
            <a:r>
              <a:rPr lang="en-US" dirty="0"/>
              <a:t>Inside the folder, create folder: Form and folder: Posts</a:t>
            </a:r>
          </a:p>
          <a:p>
            <a:r>
              <a:rPr lang="en-US" dirty="0"/>
              <a:t>Inside Folder: Form, create a file Form.js</a:t>
            </a:r>
            <a:r>
              <a:rPr lang="en-GB" dirty="0"/>
              <a:t> and style.js</a:t>
            </a:r>
          </a:p>
          <a:p>
            <a:r>
              <a:rPr lang="en-GB" dirty="0"/>
              <a:t>(Every folder has its own style.js)</a:t>
            </a:r>
          </a:p>
          <a:p>
            <a:r>
              <a:rPr lang="en-GB" dirty="0"/>
              <a:t>Then is Posts.js and style.js</a:t>
            </a:r>
          </a:p>
          <a:p>
            <a:r>
              <a:rPr lang="en-GB" dirty="0"/>
              <a:t>Inside Posts folder, one subfolder Post, and so Post.js and style.js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65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C30C7-ADA4-4B09-A57A-4457A0D3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App.js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B6863-1A6E-4A51-9845-8A40C4292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that, we start with the App.js</a:t>
            </a:r>
          </a:p>
          <a:p>
            <a:r>
              <a:rPr lang="en-US" dirty="0"/>
              <a:t>Writing the codes in react.js in App.js</a:t>
            </a:r>
          </a:p>
          <a:p>
            <a:r>
              <a:rPr lang="en-US" dirty="0"/>
              <a:t>Like Container, </a:t>
            </a:r>
            <a:r>
              <a:rPr lang="en-US" dirty="0" err="1"/>
              <a:t>Appbar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Also, import the Post.js, Posts.js and Form.js as the components in the App.js</a:t>
            </a:r>
          </a:p>
          <a:p>
            <a:r>
              <a:rPr lang="en-US" dirty="0"/>
              <a:t>After that, add the styles. Writing the codes of the style.js</a:t>
            </a:r>
          </a:p>
          <a:p>
            <a:r>
              <a:rPr lang="en-US" dirty="0"/>
              <a:t>Then, in the posts, post and Form, import the style.js and add </a:t>
            </a:r>
            <a:r>
              <a:rPr lang="en-US" dirty="0" err="1"/>
              <a:t>className</a:t>
            </a:r>
            <a:r>
              <a:rPr lang="en-US" dirty="0"/>
              <a:t>=</a:t>
            </a:r>
            <a:r>
              <a:rPr lang="en-US" dirty="0" err="1"/>
              <a:t>class.attributeStyle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54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2ED6D-A619-48E4-B2D2-6264A5E7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28FAE6-66D4-481A-9147-98FEC5139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folder : </a:t>
            </a:r>
            <a:r>
              <a:rPr lang="en-US" dirty="0" err="1"/>
              <a:t>Memories_Project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43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06EAA-A561-4F7D-9E87-85240A7F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52D18B-9A65-49E2-A3FC-3002CFC9C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that, it comes to the </a:t>
            </a:r>
            <a:r>
              <a:rPr lang="en-US" dirty="0" err="1"/>
              <a:t>Api</a:t>
            </a:r>
            <a:r>
              <a:rPr lang="en-US" dirty="0"/>
              <a:t> part.</a:t>
            </a:r>
          </a:p>
          <a:p>
            <a:r>
              <a:rPr lang="en-US" dirty="0"/>
              <a:t>Create a folder: API</a:t>
            </a:r>
          </a:p>
          <a:p>
            <a:r>
              <a:rPr lang="en-GB" dirty="0"/>
              <a:t>Create file: index.js</a:t>
            </a:r>
          </a:p>
          <a:p>
            <a:r>
              <a:rPr lang="en-GB" dirty="0"/>
              <a:t>Using </a:t>
            </a:r>
            <a:r>
              <a:rPr lang="en-GB" dirty="0" err="1"/>
              <a:t>axios</a:t>
            </a:r>
            <a:r>
              <a:rPr lang="en-GB" dirty="0"/>
              <a:t> </a:t>
            </a:r>
          </a:p>
          <a:p>
            <a:r>
              <a:rPr lang="en-GB" dirty="0"/>
              <a:t>Connecting the backend and frontend</a:t>
            </a:r>
          </a:p>
        </p:txBody>
      </p:sp>
    </p:spTree>
    <p:extLst>
      <p:ext uri="{BB962C8B-B14F-4D97-AF65-F5344CB8AC3E}">
        <p14:creationId xmlns:p14="http://schemas.microsoft.com/office/powerpoint/2010/main" val="3017761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627FD6-9DD4-4A93-B642-C907A9FB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Redux.js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86311F-4FCA-454C-AFB6-5E0835471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structure to connect frontend and backend </a:t>
            </a:r>
            <a:r>
              <a:rPr lang="en-US" dirty="0" err="1"/>
              <a:t>scalably</a:t>
            </a:r>
            <a:r>
              <a:rPr lang="en-US" dirty="0"/>
              <a:t>.</a:t>
            </a:r>
          </a:p>
          <a:p>
            <a:r>
              <a:rPr lang="en-US" dirty="0"/>
              <a:t>Create folder: actions, reducers</a:t>
            </a:r>
          </a:p>
          <a:p>
            <a:r>
              <a:rPr lang="en-US" dirty="0"/>
              <a:t>Create posts.js in actions</a:t>
            </a:r>
          </a:p>
          <a:p>
            <a:r>
              <a:rPr lang="en-US" dirty="0"/>
              <a:t>Create index.js, posts.js in reducers</a:t>
            </a:r>
          </a:p>
          <a:p>
            <a:r>
              <a:rPr lang="en-US" dirty="0"/>
              <a:t>Start at Client-&gt;</a:t>
            </a:r>
            <a:r>
              <a:rPr lang="en-US" dirty="0" err="1"/>
              <a:t>src</a:t>
            </a:r>
            <a:r>
              <a:rPr lang="en-US" dirty="0"/>
              <a:t>-&gt;index.js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221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FF5605-8A3D-4E1A-B5A6-C1AB4953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redux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B4974B-3992-4EDD-A9EB-7525BC7A1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30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8FA2E5-9DDB-4BBF-A998-AB00916A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React Project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D3FE16-5133-4D68-9A64-D1753386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folder: client</a:t>
            </a:r>
          </a:p>
          <a:p>
            <a:r>
              <a:rPr lang="en-US" dirty="0"/>
              <a:t>Cd client</a:t>
            </a:r>
          </a:p>
          <a:p>
            <a:r>
              <a:rPr lang="en-US" dirty="0" err="1"/>
              <a:t>npx</a:t>
            </a:r>
            <a:r>
              <a:rPr lang="en-US" dirty="0"/>
              <a:t> create-react-app ./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0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8E6B5-2FDE-4117-8EED-AD85C5C8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514"/>
            <a:ext cx="10515600" cy="1325563"/>
          </a:xfrm>
        </p:spPr>
        <p:txBody>
          <a:bodyPr/>
          <a:lstStyle/>
          <a:p>
            <a:r>
              <a:rPr lang="en-US" dirty="0"/>
              <a:t>Setup for React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DF0274-0778-4123-95BC-28B75406C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424"/>
            <a:ext cx="10515600" cy="52802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Download necessary libraries</a:t>
            </a:r>
          </a:p>
          <a:p>
            <a:pPr lvl="1"/>
            <a:r>
              <a:rPr lang="en-US" dirty="0" err="1"/>
              <a:t>Axios</a:t>
            </a:r>
            <a:r>
              <a:rPr lang="en-US" dirty="0"/>
              <a:t> (</a:t>
            </a:r>
            <a:r>
              <a:rPr lang="en-US" dirty="0" err="1"/>
              <a:t>api</a:t>
            </a:r>
            <a:r>
              <a:rPr lang="en-US" dirty="0"/>
              <a:t> request)</a:t>
            </a:r>
          </a:p>
          <a:p>
            <a:pPr lvl="1"/>
            <a:r>
              <a:rPr lang="en-US" dirty="0"/>
              <a:t>Moment (time and date)</a:t>
            </a:r>
          </a:p>
          <a:p>
            <a:pPr lvl="1"/>
            <a:r>
              <a:rPr lang="en-US" dirty="0"/>
              <a:t>React-file-base64 (to convert the images)</a:t>
            </a:r>
          </a:p>
          <a:p>
            <a:pPr lvl="1"/>
            <a:r>
              <a:rPr lang="en-US" dirty="0"/>
              <a:t>Redux ()</a:t>
            </a:r>
          </a:p>
          <a:p>
            <a:pPr lvl="1"/>
            <a:r>
              <a:rPr lang="en-US" dirty="0"/>
              <a:t>Redux-</a:t>
            </a:r>
            <a:r>
              <a:rPr lang="en-US" dirty="0" err="1"/>
              <a:t>thunk</a:t>
            </a:r>
            <a:r>
              <a:rPr lang="en-US" dirty="0"/>
              <a:t> (asynchronous action using redux)</a:t>
            </a:r>
          </a:p>
          <a:p>
            <a:pPr lvl="1"/>
            <a:r>
              <a:rPr lang="en-US" dirty="0"/>
              <a:t>@material-ui/core (</a:t>
            </a:r>
            <a:r>
              <a:rPr lang="en-US" dirty="0" err="1"/>
              <a:t>ui</a:t>
            </a:r>
            <a:r>
              <a:rPr lang="en-US" dirty="0"/>
              <a:t> kit used to work with react, the styling)</a:t>
            </a:r>
          </a:p>
          <a:p>
            <a:r>
              <a:rPr lang="en-US" dirty="0"/>
              <a:t>Delete </a:t>
            </a:r>
            <a:r>
              <a:rPr lang="en-US" dirty="0" err="1"/>
              <a:t>src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Then create the folder 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Add one necessary file: index.js</a:t>
            </a:r>
          </a:p>
          <a:p>
            <a:pPr lvl="1"/>
            <a:r>
              <a:rPr lang="en-US" dirty="0"/>
              <a:t>Import the modules and import App.js</a:t>
            </a:r>
          </a:p>
          <a:p>
            <a:pPr lvl="1"/>
            <a:r>
              <a:rPr lang="en-US" dirty="0"/>
              <a:t>Add App.js</a:t>
            </a:r>
          </a:p>
          <a:p>
            <a:pPr lvl="1"/>
            <a:r>
              <a:rPr lang="en-US" dirty="0"/>
              <a:t>Modify App.js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8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60CF6-998F-4ECF-93EA-E4037F9A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server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F6BE10-18CC-4F57-9983-5F941989F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folder: server</a:t>
            </a:r>
          </a:p>
          <a:p>
            <a:r>
              <a:rPr lang="en-US" dirty="0"/>
              <a:t>Cd server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54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D45DE7-82E2-4B0C-B6FC-3BD792AC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setup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F5367F-72DA-4DA9-94F0-4AA827E6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necessary packages</a:t>
            </a:r>
          </a:p>
          <a:p>
            <a:pPr lvl="1"/>
            <a:r>
              <a:rPr lang="en-US" dirty="0"/>
              <a:t>Server: </a:t>
            </a:r>
            <a:r>
              <a:rPr lang="en-US" dirty="0" err="1"/>
              <a:t>npm</a:t>
            </a:r>
            <a:r>
              <a:rPr lang="en-US" dirty="0"/>
              <a:t> body-parser (to send post request), </a:t>
            </a:r>
            <a:r>
              <a:rPr lang="en-US" dirty="0" err="1"/>
              <a:t>cors</a:t>
            </a:r>
            <a:r>
              <a:rPr lang="en-US" dirty="0"/>
              <a:t> (cross origin request), express (for routing application), mongoose (model creation of the posts with </a:t>
            </a:r>
            <a:r>
              <a:rPr lang="en-US" dirty="0" err="1"/>
              <a:t>mongoDb</a:t>
            </a:r>
            <a:r>
              <a:rPr lang="en-US" dirty="0"/>
              <a:t>), </a:t>
            </a:r>
            <a:r>
              <a:rPr lang="en-US" dirty="0" err="1"/>
              <a:t>nodemon</a:t>
            </a:r>
            <a:r>
              <a:rPr lang="en-US" dirty="0"/>
              <a:t> (no need to update the server </a:t>
            </a:r>
            <a:r>
              <a:rPr lang="en-US" dirty="0" err="1"/>
              <a:t>everytime</a:t>
            </a:r>
            <a:r>
              <a:rPr lang="en-US" dirty="0"/>
              <a:t> you make a change)</a:t>
            </a:r>
          </a:p>
          <a:p>
            <a:r>
              <a:rPr lang="en-US" dirty="0"/>
              <a:t>Index.js</a:t>
            </a:r>
          </a:p>
          <a:p>
            <a:pPr lvl="1"/>
            <a:r>
              <a:rPr lang="en-US" dirty="0"/>
              <a:t>Import those modules</a:t>
            </a:r>
          </a:p>
          <a:p>
            <a:pPr lvl="1"/>
            <a:r>
              <a:rPr lang="en-US" dirty="0"/>
              <a:t>Go to </a:t>
            </a:r>
            <a:r>
              <a:rPr lang="en-US" dirty="0" err="1"/>
              <a:t>package.json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Add a line: “type”: “module” for using import for express instead of const</a:t>
            </a:r>
            <a:endParaRPr lang="en-GB" dirty="0"/>
          </a:p>
          <a:p>
            <a:pPr lvl="2"/>
            <a:r>
              <a:rPr lang="en-GB" dirty="0"/>
              <a:t>Below, for test script, change it to “start”: “</a:t>
            </a:r>
            <a:r>
              <a:rPr lang="en-GB" dirty="0" err="1"/>
              <a:t>nodemon</a:t>
            </a:r>
            <a:r>
              <a:rPr lang="en-GB" dirty="0"/>
              <a:t> index.js”</a:t>
            </a:r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08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DF608-F92B-4FB4-BA66-7F7662FB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start the project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CB150A-1F62-4EC1-BA66-EDD8D23C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client side, type: </a:t>
            </a:r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/>
              <a:t>If succeed, terminal shows compile successfully, and a page is opened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7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1DEE36-4E77-4A97-84C2-248A61DC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Detail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5C75F6-39E8-4F38-B011-D9080EB7C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all the stuff work well.</a:t>
            </a:r>
          </a:p>
          <a:p>
            <a:r>
              <a:rPr lang="en-US" dirty="0"/>
              <a:t>Now, it is time to setup the server, like do the routing, connecting to the database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36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377CB-4788-4C8E-AF4B-156B1F24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8C6C21-1B5C-4CAE-A4E4-22160EABC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MongoDb</a:t>
            </a:r>
            <a:r>
              <a:rPr lang="en-US" dirty="0"/>
              <a:t> to create a cluster</a:t>
            </a:r>
          </a:p>
          <a:p>
            <a:r>
              <a:rPr lang="en-US" dirty="0"/>
              <a:t>Then connect it to our application</a:t>
            </a:r>
          </a:p>
          <a:p>
            <a:r>
              <a:rPr lang="en-US" dirty="0"/>
              <a:t>Modifying index.js</a:t>
            </a:r>
          </a:p>
          <a:p>
            <a:r>
              <a:rPr lang="en-US" dirty="0"/>
              <a:t>In real life work, make the password to be secure by putting it to the environmental variable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798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824</Words>
  <Application>Microsoft Office PowerPoint</Application>
  <PresentationFormat>寬螢幕</PresentationFormat>
  <Paragraphs>103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佈景主題</vt:lpstr>
      <vt:lpstr>Memories Project</vt:lpstr>
      <vt:lpstr>Setup </vt:lpstr>
      <vt:lpstr>Create React Project</vt:lpstr>
      <vt:lpstr>Setup for React</vt:lpstr>
      <vt:lpstr>Create server</vt:lpstr>
      <vt:lpstr>Server setup</vt:lpstr>
      <vt:lpstr>To start the project</vt:lpstr>
      <vt:lpstr>Server Detail</vt:lpstr>
      <vt:lpstr>Database</vt:lpstr>
      <vt:lpstr>After connecting to the database</vt:lpstr>
      <vt:lpstr>Routing</vt:lpstr>
      <vt:lpstr>Routing in index.js</vt:lpstr>
      <vt:lpstr>Scalable the backend server</vt:lpstr>
      <vt:lpstr>Create folder: controller under server</vt:lpstr>
      <vt:lpstr>Create folder: models</vt:lpstr>
      <vt:lpstr>Adding create posts</vt:lpstr>
      <vt:lpstr>Front end</vt:lpstr>
      <vt:lpstr>Front end</vt:lpstr>
      <vt:lpstr>App.js</vt:lpstr>
      <vt:lpstr>API</vt:lpstr>
      <vt:lpstr>Redux.js</vt:lpstr>
      <vt:lpstr>Working with redux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Memories Project</dc:title>
  <dc:creator>WONG, Shing</dc:creator>
  <cp:lastModifiedBy>WONG, Shing</cp:lastModifiedBy>
  <cp:revision>62</cp:revision>
  <dcterms:created xsi:type="dcterms:W3CDTF">2020-12-18T11:46:56Z</dcterms:created>
  <dcterms:modified xsi:type="dcterms:W3CDTF">2020-12-19T13:35:58Z</dcterms:modified>
</cp:coreProperties>
</file>