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7F930-BD91-9743-80BF-1CA640F2F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31A99A-26EB-394E-BCCC-9323597BF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A38CB-F765-8047-8BF0-408A722A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E2EF-7416-724C-8DE3-2D7445476BF5}" type="datetimeFigureOut">
              <a:rPr kumimoji="1" lang="ko-Kore-KR" altLang="en-US" smtClean="0"/>
              <a:t>2021. 10. 30.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69795-F90A-1548-9523-FFEAC3A7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FC0C2-25FE-244C-A8A1-68875307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22D4-13A5-3B47-893C-3CBA55A202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33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85743-3292-AB44-96F6-30D254A3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7BF7B-1324-7F40-90DE-C583FB081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8820A-E6DF-734A-81D0-8EC116E9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E2EF-7416-724C-8DE3-2D7445476BF5}" type="datetimeFigureOut">
              <a:rPr kumimoji="1" lang="ko-Kore-KR" altLang="en-US" smtClean="0"/>
              <a:t>2021. 10. 30.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E285E-8B00-EC42-B06C-521E4DEE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8AB13-79C3-8F4B-8DDE-D89FEC53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22D4-13A5-3B47-893C-3CBA55A202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505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43E0B6-BBD6-E548-9219-00B2B589B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F7DBC8-BEBD-F749-AFB3-C66D4CFC9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9C642-19EC-F145-8561-8F39C16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E2EF-7416-724C-8DE3-2D7445476BF5}" type="datetimeFigureOut">
              <a:rPr kumimoji="1" lang="ko-Kore-KR" altLang="en-US" smtClean="0"/>
              <a:t>2021. 10. 30.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CA950-6168-A04A-8889-C1CEF011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E056B-6587-FF45-901A-E5563C85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22D4-13A5-3B47-893C-3CBA55A202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95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6CE7E-3958-BC4F-AEFD-6444CAD8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AA400-4D41-D047-9B01-E98FB204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627EF-7068-1147-A73A-D3CC2A79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E2EF-7416-724C-8DE3-2D7445476BF5}" type="datetimeFigureOut">
              <a:rPr kumimoji="1" lang="ko-Kore-KR" altLang="en-US" smtClean="0"/>
              <a:t>2021. 10. 30.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9FF46-8CDA-E74E-AE32-0CBFE26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84C43-6493-6845-A03A-7893220A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22D4-13A5-3B47-893C-3CBA55A202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28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D4E6D-E1C3-3E4A-AD89-783837CD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3FEE4-181A-D744-8476-0ED5E77D4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0EF67-8501-9D42-B175-04537C7C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E2EF-7416-724C-8DE3-2D7445476BF5}" type="datetimeFigureOut">
              <a:rPr kumimoji="1" lang="ko-Kore-KR" altLang="en-US" smtClean="0"/>
              <a:t>2021. 10. 30.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6D470-7965-2B49-83F2-B0769582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EDD5B-5A5D-C744-8A03-D9BB8C4A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22D4-13A5-3B47-893C-3CBA55A202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4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69C34-513D-7C42-99EF-900C2E5A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181DF-B9FD-5D41-ABDE-F97D48294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768565-DA93-934B-8DC0-BB56002F5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97949-7D82-D44B-87D6-A673A182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E2EF-7416-724C-8DE3-2D7445476BF5}" type="datetimeFigureOut">
              <a:rPr kumimoji="1" lang="ko-Kore-KR" altLang="en-US" smtClean="0"/>
              <a:t>2021. 10. 30.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EFF6E0-41E0-A644-80E2-E1D8BF02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C5560-BC74-4F40-9FF2-0A5E86A4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22D4-13A5-3B47-893C-3CBA55A202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97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34C2E-789E-7242-9033-50FFB8BD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81F0E7-1CC4-974A-A5B1-C8771289E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B9932-38E1-2D40-A817-B6FA5ABC9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7DFEF-1A23-9D43-9FA5-FEC298216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7D4C0E-9DEA-1E42-8AD1-884563623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569DD-9671-3F48-A6FE-3EE6FFD6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E2EF-7416-724C-8DE3-2D7445476BF5}" type="datetimeFigureOut">
              <a:rPr kumimoji="1" lang="ko-Kore-KR" altLang="en-US" smtClean="0"/>
              <a:t>2021. 10. 30.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65527-53C0-8949-8FB3-0D4E4A75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369022-9D4F-124C-AE32-2E543864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22D4-13A5-3B47-893C-3CBA55A202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011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0D580-D484-1443-B608-C540FAC0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AEE8E2-896A-F74F-8C0C-AA41A678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E2EF-7416-724C-8DE3-2D7445476BF5}" type="datetimeFigureOut">
              <a:rPr kumimoji="1" lang="ko-Kore-KR" altLang="en-US" smtClean="0"/>
              <a:t>2021. 10. 30.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73075B-0C84-8042-8EC8-AE48DFEA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BECB9-156E-5B40-B131-08435899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22D4-13A5-3B47-893C-3CBA55A202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08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74AE41-8613-0D47-A310-3CBCFEE2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E2EF-7416-724C-8DE3-2D7445476BF5}" type="datetimeFigureOut">
              <a:rPr kumimoji="1" lang="ko-Kore-KR" altLang="en-US" smtClean="0"/>
              <a:t>2021. 10. 30.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4C6AC-E500-8643-89FF-9F894194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3D372-4FF9-5242-9BAE-8FB5B66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22D4-13A5-3B47-893C-3CBA55A202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623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8BCA7-4F7B-BE40-A825-4A9BBF9D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DBAFE-14C5-CB47-A817-9D8FA2AF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E2C5E9-AF70-3A48-ABA7-7A7CE5FCB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79F98-806B-3149-A6FE-1633B7A2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E2EF-7416-724C-8DE3-2D7445476BF5}" type="datetimeFigureOut">
              <a:rPr kumimoji="1" lang="ko-Kore-KR" altLang="en-US" smtClean="0"/>
              <a:t>2021. 10. 30.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38C5A-7788-3B4A-938D-26E393C3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12DC37-212C-074F-B9B6-9A53C0A4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22D4-13A5-3B47-893C-3CBA55A202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86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144B0-418D-FB40-B896-C296454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F3FFF4-0013-A443-A606-01C2C59CB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6F93D-DBCF-CB43-A02B-8C3CA718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5881-8EFD-144E-9A32-71A58751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E2EF-7416-724C-8DE3-2D7445476BF5}" type="datetimeFigureOut">
              <a:rPr kumimoji="1" lang="ko-Kore-KR" altLang="en-US" smtClean="0"/>
              <a:t>2021. 10. 30.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0CA234-05FE-E748-9E4C-174936AC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072E8-58D2-CA44-9C2F-065706B2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22D4-13A5-3B47-893C-3CBA55A202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272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8FB903-CC5D-9148-ABEC-D4370FB5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52215-9390-C34D-B8E7-F8F805234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0F05F-9FC8-4A4E-8D8C-BE0B624DE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E2EF-7416-724C-8DE3-2D7445476BF5}" type="datetimeFigureOut">
              <a:rPr kumimoji="1" lang="ko-Kore-KR" altLang="en-US" smtClean="0"/>
              <a:t>2021. 10. 30.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7CF8A-0A79-F04F-AC63-9F49787D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2E576-1370-DB49-9B89-2EFC817C0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22D4-13A5-3B47-893C-3CBA55A202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060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캐슈 (Cashew) 소비자와 생산자를 이어주는 &amp;quot;글로벌 마켓 플레이스&amp;quot;">
            <a:extLst>
              <a:ext uri="{FF2B5EF4-FFF2-40B4-BE49-F238E27FC236}">
                <a16:creationId xmlns:a16="http://schemas.microsoft.com/office/drawing/2014/main" id="{54476800-BF79-274F-B650-7DA9A190E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84" y="518885"/>
            <a:ext cx="9450615" cy="560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EBE734-EF2A-0F4B-9D42-00937CA8E346}"/>
              </a:ext>
            </a:extLst>
          </p:cNvPr>
          <p:cNvSpPr/>
          <p:nvPr/>
        </p:nvSpPr>
        <p:spPr>
          <a:xfrm>
            <a:off x="5007429" y="642257"/>
            <a:ext cx="2155371" cy="4463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14531-68A3-7D4B-A006-45B984E1EA9E}"/>
              </a:ext>
            </a:extLst>
          </p:cNvPr>
          <p:cNvSpPr txBox="1"/>
          <p:nvPr/>
        </p:nvSpPr>
        <p:spPr>
          <a:xfrm>
            <a:off x="5425620" y="719239"/>
            <a:ext cx="1318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b="1" dirty="0"/>
              <a:t>제품</a:t>
            </a:r>
            <a:r>
              <a:rPr kumimoji="1" lang="ko-KR" altLang="en-US" sz="2000" b="1" dirty="0"/>
              <a:t> 추천</a:t>
            </a:r>
            <a:endParaRPr kumimoji="1" lang="ko-Kore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C31339-8064-2948-896B-69496589DBDF}"/>
              </a:ext>
            </a:extLst>
          </p:cNvPr>
          <p:cNvSpPr/>
          <p:nvPr/>
        </p:nvSpPr>
        <p:spPr>
          <a:xfrm>
            <a:off x="4347934" y="5486400"/>
            <a:ext cx="3010809" cy="4463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E2A10-2A33-4B4F-B043-AB2326D2BBE6}"/>
              </a:ext>
            </a:extLst>
          </p:cNvPr>
          <p:cNvSpPr txBox="1"/>
          <p:nvPr/>
        </p:nvSpPr>
        <p:spPr>
          <a:xfrm>
            <a:off x="4637992" y="5475199"/>
            <a:ext cx="28942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소정의 수수료</a:t>
            </a:r>
            <a:endParaRPr kumimoji="1" lang="en-US" altLang="ko-KR" sz="2000" b="1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정보 </a:t>
            </a:r>
            <a:r>
              <a:rPr kumimoji="1" lang="ko-KR" altLang="en-US" dirty="0" err="1"/>
              <a:t>제공료</a:t>
            </a:r>
            <a:r>
              <a:rPr kumimoji="1" lang="ko-KR" altLang="en-US" dirty="0"/>
              <a:t> 개념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FB69B-8B3E-5C41-BEC6-CE11E45BCE18}"/>
              </a:ext>
            </a:extLst>
          </p:cNvPr>
          <p:cNvSpPr/>
          <p:nvPr/>
        </p:nvSpPr>
        <p:spPr>
          <a:xfrm>
            <a:off x="598715" y="4299857"/>
            <a:ext cx="2155371" cy="4463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6B8261-3793-CD4F-B784-336D73FC778B}"/>
              </a:ext>
            </a:extLst>
          </p:cNvPr>
          <p:cNvSpPr/>
          <p:nvPr/>
        </p:nvSpPr>
        <p:spPr>
          <a:xfrm>
            <a:off x="9013372" y="4299857"/>
            <a:ext cx="2155371" cy="4463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E037BF-791C-904D-A1AB-C6E23DDA50C0}"/>
              </a:ext>
            </a:extLst>
          </p:cNvPr>
          <p:cNvSpPr txBox="1"/>
          <p:nvPr/>
        </p:nvSpPr>
        <p:spPr>
          <a:xfrm>
            <a:off x="1343930" y="4153682"/>
            <a:ext cx="131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err="1"/>
              <a:t>쇼퍼</a:t>
            </a:r>
            <a:endParaRPr kumimoji="1" lang="ko-Kore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2D3F8-0E9C-7B42-86B9-9C4BEE918012}"/>
              </a:ext>
            </a:extLst>
          </p:cNvPr>
          <p:cNvSpPr txBox="1"/>
          <p:nvPr/>
        </p:nvSpPr>
        <p:spPr>
          <a:xfrm>
            <a:off x="9246959" y="4142796"/>
            <a:ext cx="131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/>
              <a:t>이용자</a:t>
            </a:r>
            <a:endParaRPr kumimoji="1" lang="ko-Kore-KR" altLang="en-US" sz="28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F7FF64-84D4-AE49-9943-9B3CE5468469}"/>
              </a:ext>
            </a:extLst>
          </p:cNvPr>
          <p:cNvSpPr/>
          <p:nvPr/>
        </p:nvSpPr>
        <p:spPr>
          <a:xfrm>
            <a:off x="7532235" y="2478184"/>
            <a:ext cx="1611766" cy="8637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A2E699-2157-364C-8AC5-B2036BB8E57F}"/>
              </a:ext>
            </a:extLst>
          </p:cNvPr>
          <p:cNvSpPr/>
          <p:nvPr/>
        </p:nvSpPr>
        <p:spPr>
          <a:xfrm>
            <a:off x="2905806" y="2504617"/>
            <a:ext cx="1611766" cy="8637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E138D8-B49E-7C42-BB15-502E06E74646}"/>
              </a:ext>
            </a:extLst>
          </p:cNvPr>
          <p:cNvSpPr/>
          <p:nvPr/>
        </p:nvSpPr>
        <p:spPr>
          <a:xfrm>
            <a:off x="2987673" y="3489654"/>
            <a:ext cx="1611766" cy="8637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3A221A-B455-4F48-B7F6-28E3F2C0339B}"/>
              </a:ext>
            </a:extLst>
          </p:cNvPr>
          <p:cNvSpPr/>
          <p:nvPr/>
        </p:nvSpPr>
        <p:spPr>
          <a:xfrm>
            <a:off x="7592563" y="3498975"/>
            <a:ext cx="1611766" cy="8637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1B67E-09A6-FF40-B341-AF34E8B64BEA}"/>
              </a:ext>
            </a:extLst>
          </p:cNvPr>
          <p:cNvSpPr txBox="1"/>
          <p:nvPr/>
        </p:nvSpPr>
        <p:spPr>
          <a:xfrm>
            <a:off x="7505366" y="2924498"/>
            <a:ext cx="169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요청서 작성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7BF5D-D9FC-3945-A929-1173FE0F5F6D}"/>
              </a:ext>
            </a:extLst>
          </p:cNvPr>
          <p:cNvSpPr txBox="1"/>
          <p:nvPr/>
        </p:nvSpPr>
        <p:spPr>
          <a:xfrm>
            <a:off x="3068980" y="2928061"/>
            <a:ext cx="169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요구사항 수렴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2BF797-8B91-D04D-B056-954C6F74F520}"/>
              </a:ext>
            </a:extLst>
          </p:cNvPr>
          <p:cNvSpPr/>
          <p:nvPr/>
        </p:nvSpPr>
        <p:spPr>
          <a:xfrm>
            <a:off x="5061860" y="2504616"/>
            <a:ext cx="2084390" cy="16381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92A842-3004-544B-93AE-94FF696F387A}"/>
              </a:ext>
            </a:extLst>
          </p:cNvPr>
          <p:cNvSpPr/>
          <p:nvPr/>
        </p:nvSpPr>
        <p:spPr>
          <a:xfrm>
            <a:off x="4797769" y="3659405"/>
            <a:ext cx="993431" cy="4463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3C856C7-EDAD-9042-B615-06136B82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819" y="1999659"/>
            <a:ext cx="1414960" cy="25883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E099BC-BA31-2344-81FF-36F1DCDE870C}"/>
              </a:ext>
            </a:extLst>
          </p:cNvPr>
          <p:cNvSpPr txBox="1"/>
          <p:nvPr/>
        </p:nvSpPr>
        <p:spPr>
          <a:xfrm>
            <a:off x="5399066" y="3058597"/>
            <a:ext cx="131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/>
              <a:t>App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0771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Macintosh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강신현</dc:creator>
  <cp:lastModifiedBy>강신현</cp:lastModifiedBy>
  <cp:revision>1</cp:revision>
  <dcterms:created xsi:type="dcterms:W3CDTF">2021-10-30T10:44:28Z</dcterms:created>
  <dcterms:modified xsi:type="dcterms:W3CDTF">2021-10-30T11:08:47Z</dcterms:modified>
</cp:coreProperties>
</file>