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6494" y="1424817"/>
            <a:ext cx="5399506" cy="4284590"/>
          </a:xfrm>
          <a:prstGeom prst="rect">
            <a:avLst/>
          </a:prstGeom>
        </p:spPr>
      </p:pic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506482" y="1958340"/>
          <a:ext cx="5115711" cy="321754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989606"/>
                <a:gridCol w="31261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측정 및 제어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Unit, Rate, Port, Valve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지원 및 위치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Support, Space, Position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냉각 관련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Cooling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시스템 및 생성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System, Generation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5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공간 및 부분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Space, Portion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5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lt1"/>
                          </a:solidFill>
                        </a:rPr>
                        <a:t>실험 및 장비</a:t>
                      </a:r>
                      <a:endParaRPr lang="ko-KR" altLang="en-US" b="1" spc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Specimen, Plurality, Vacuum,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Chamber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5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실험 및 측정 도구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Station, Stage, Probe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69707" y="503464"/>
            <a:ext cx="10925700" cy="675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 b="1"/>
              <a:t>공정 요소</a:t>
            </a:r>
            <a:endParaRPr lang="ko-KR" altLang="en-US" sz="3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536720" y="2464117"/>
          <a:ext cx="5115711" cy="2205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989606"/>
                <a:gridCol w="31261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물체 및 위치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Side, Hole, Container, Housing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도형 및 방향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Figure, Orientation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문서 및 파일 형식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File, Format, Portrait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화학 및 공정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Injection, Deposition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5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파일 및 문서 위치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Inline, Therein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69707" y="503464"/>
            <a:ext cx="10925700" cy="675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 b="1"/>
              <a:t>장비 관리</a:t>
            </a:r>
            <a:endParaRPr lang="ko-KR" altLang="en-US" sz="39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883" y="1216147"/>
            <a:ext cx="5433117" cy="4701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506482" y="2254517"/>
          <a:ext cx="5373911" cy="288015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183397"/>
                <a:gridCol w="3190513"/>
              </a:tblGrid>
              <a:tr h="227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3979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데이터 및 정보 처리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Data, Signal, Content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7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실험 및 측정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Sample, Result, Analysis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7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lt1"/>
                          </a:solidFill>
                        </a:rPr>
                        <a:t>발명품 및 장치</a:t>
                      </a:r>
                      <a:endParaRPr lang="ko-KR" altLang="en-US" b="1" spc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Invention, Apparatus, Embodiment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7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물리학 및 열역학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Heat, Semiconductor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7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문서 및 내용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7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lt1"/>
                          </a:solidFill>
                        </a:rPr>
                        <a:t>기술 및 수정</a:t>
                      </a:r>
                      <a:endParaRPr lang="ko-KR" altLang="en-US" b="1" spc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Method, Correction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69707" y="503464"/>
            <a:ext cx="10925700" cy="675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 b="1"/>
              <a:t>데이터 분석</a:t>
            </a:r>
            <a:endParaRPr lang="ko-KR" altLang="en-US" sz="39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438" y="1830856"/>
            <a:ext cx="6150694" cy="3196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733267" y="2213308"/>
          <a:ext cx="5118735" cy="211455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992630"/>
                <a:gridCol w="3126105"/>
              </a:tblGrid>
              <a:tr h="16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6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재료 및 화학 반응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Material, Titanium, Element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6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화학 반응 및 제조 과정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Reaction, Step, Manufacturing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6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및 온도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Minute, Temperature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6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수분 및 상태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Water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69707" y="503464"/>
            <a:ext cx="10925700" cy="675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 b="1"/>
              <a:t>재료 가공</a:t>
            </a:r>
            <a:endParaRPr lang="ko-KR" altLang="en-US" sz="39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" y="1726382"/>
            <a:ext cx="6529645" cy="3348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</ep:Words>
  <ep:PresentationFormat>화면 슬라이드 쇼(4:3)</ep:PresentationFormat>
  <ep:Paragraphs>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2023-11-30T16:13:37.018</dcterms:created>
  <dc:creator>HOME</dc:creator>
  <cp:lastModifiedBy>HOME</cp:lastModifiedBy>
  <dcterms:modified xsi:type="dcterms:W3CDTF">2023-11-30T16:38:15.972</dcterms:modified>
  <cp:revision>24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