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75" r:id="rId8"/>
    <p:sldId id="281" r:id="rId9"/>
    <p:sldId id="269" r:id="rId10"/>
    <p:sldId id="278" r:id="rId11"/>
    <p:sldId id="286" r:id="rId12"/>
    <p:sldId id="280" r:id="rId13"/>
    <p:sldId id="259" r:id="rId14"/>
    <p:sldId id="282" r:id="rId15"/>
    <p:sldId id="285" r:id="rId16"/>
    <p:sldId id="283" r:id="rId17"/>
    <p:sldId id="284" r:id="rId18"/>
    <p:sldId id="287" r:id="rId19"/>
    <p:sldId id="288" r:id="rId20"/>
    <p:sldId id="2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6C"/>
    <a:srgbClr val="FFDEB7"/>
    <a:srgbClr val="039ABD"/>
    <a:srgbClr val="C2F1FE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2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3332480" y="2377440"/>
            <a:ext cx="73725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Meta</a:t>
            </a:r>
            <a:r>
              <a:rPr lang="ko-KR" altLang="en-US" sz="11500" b="1" dirty="0" err="1" smtClean="0">
                <a:solidFill>
                  <a:schemeClr val="bg1"/>
                </a:solidFill>
                <a:latin typeface="Eras Bold ITC" panose="020B0907030504020204" pitchFamily="34" charset="0"/>
              </a:rPr>
              <a:t>몽크</a:t>
            </a:r>
            <a:r>
              <a:rPr lang="en-US" altLang="ko-KR" sz="11500" b="1" dirty="0" smtClean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25380" y="156811"/>
            <a:ext cx="3425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팀원 별 </a:t>
            </a:r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역할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329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4409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489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4569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649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17856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1498600" y="4267200"/>
            <a:ext cx="8912726" cy="1726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88" y="4267200"/>
            <a:ext cx="659222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88816" y="310583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프로그램 결과</a:t>
            </a:r>
            <a:endParaRPr lang="en-US" altLang="ko-KR" sz="3600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8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98" y="885470"/>
            <a:ext cx="2896004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615371" y="475731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49" y="800713"/>
            <a:ext cx="7630590" cy="5410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111530" y="77191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</a:t>
            </a:r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669208" y="4620126"/>
            <a:ext cx="229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온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습도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결과 차트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23" y="1100026"/>
            <a:ext cx="7602011" cy="528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100734" y="4664785"/>
            <a:ext cx="2991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Clear</a:t>
            </a:r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통해 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3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-522919" y="1208635"/>
            <a:ext cx="11624056" cy="3548679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44" y="2943181"/>
            <a:ext cx="3781953" cy="1247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69" y="3064945"/>
            <a:ext cx="3210373" cy="102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499600" y="2243884"/>
            <a:ext cx="2185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바꾸기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찾기 기능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3" y="2300130"/>
            <a:ext cx="3934374" cy="2257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958141" y="4757314"/>
            <a:ext cx="1763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47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6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593457" y="475731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이스터에그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00" y="1076211"/>
            <a:ext cx="3743847" cy="5334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7" y="2420238"/>
            <a:ext cx="1960092" cy="353740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2390274" y="2420238"/>
            <a:ext cx="1817226" cy="67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1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747345" y="4757314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죽은 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39" y="771154"/>
            <a:ext cx="373432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9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1467830" cy="523220"/>
            <a:chOff x="856623" y="2936557"/>
            <a:chExt cx="146783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개요</a:t>
              </a:r>
              <a:endParaRPr lang="ko-KR" altLang="en-US" sz="2800" spc="-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3234339" cy="523220"/>
            <a:chOff x="856623" y="2936557"/>
            <a:chExt cx="3234339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시스템 구축 환경</a:t>
              </a:r>
              <a:endParaRPr lang="ko-KR" altLang="en-US" sz="2800" spc="-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2593138" cy="523220"/>
            <a:chOff x="856623" y="2936557"/>
            <a:chExt cx="259313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951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팀원 별 역할</a:t>
              </a:r>
              <a:endParaRPr lang="en-US" altLang="ko-KR" sz="2800" spc="-300" dirty="0" smtClean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83920" y="5848149"/>
            <a:ext cx="2831986" cy="523220"/>
            <a:chOff x="856623" y="2936557"/>
            <a:chExt cx="2831986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19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프로그램 결과</a:t>
              </a:r>
              <a:endParaRPr lang="en-US" altLang="ko-KR" sz="2800" spc="-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232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559768" y="215758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err="1" smtClean="0">
                <a:solidFill>
                  <a:schemeClr val="bg1"/>
                </a:solidFill>
                <a:latin typeface="+mj-ea"/>
                <a:ea typeface="+mj-ea"/>
              </a:rPr>
              <a:t>느낀점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496450" y="2571254"/>
            <a:ext cx="11199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>
                <a:latin typeface="+mj-ea"/>
                <a:ea typeface="+mj-ea"/>
              </a:rPr>
              <a:t>데이터베이스 </a:t>
            </a:r>
            <a:r>
              <a:rPr lang="ko-KR" altLang="en-US" sz="3200" dirty="0" smtClean="0">
                <a:latin typeface="+mj-ea"/>
                <a:ea typeface="+mj-ea"/>
              </a:rPr>
              <a:t>파일 연결에 </a:t>
            </a:r>
            <a:r>
              <a:rPr lang="ko-KR" altLang="en-US" sz="3200" dirty="0">
                <a:latin typeface="+mj-ea"/>
                <a:ea typeface="+mj-ea"/>
              </a:rPr>
              <a:t>대해서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파일디렉토리를 잘 이해하지 못하여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 smtClean="0">
                <a:latin typeface="+mj-ea"/>
                <a:ea typeface="+mj-ea"/>
              </a:rPr>
              <a:t>연결하는데 </a:t>
            </a:r>
            <a:r>
              <a:rPr lang="ko-KR" altLang="en-US" sz="3200" dirty="0">
                <a:latin typeface="+mj-ea"/>
                <a:ea typeface="+mj-ea"/>
              </a:rPr>
              <a:t>애로사항이 있었다</a:t>
            </a:r>
            <a:r>
              <a:rPr lang="en-US" altLang="ko-KR" sz="3200" dirty="0" smtClean="0">
                <a:latin typeface="+mj-ea"/>
                <a:ea typeface="+mj-ea"/>
              </a:rPr>
              <a:t>.</a:t>
            </a:r>
          </a:p>
          <a:p>
            <a:pPr fontAlgn="base"/>
            <a:endParaRPr lang="ko-KR" altLang="en-US" sz="3200" dirty="0">
              <a:latin typeface="+mj-ea"/>
              <a:ea typeface="+mj-ea"/>
            </a:endParaRPr>
          </a:p>
          <a:p>
            <a:pPr fontAlgn="base"/>
            <a:r>
              <a:rPr lang="ko-KR" altLang="en-US" sz="3200" dirty="0">
                <a:latin typeface="+mj-ea"/>
                <a:ea typeface="+mj-ea"/>
              </a:rPr>
              <a:t>두 개의 프로젝트를 하나의 프로젝트로 합치는 과정이 순탄치 않았다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3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836031" y="2047946"/>
            <a:ext cx="1723549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092512" y="223876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주제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66021" y="2318709"/>
            <a:ext cx="780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온</a:t>
            </a:r>
            <a:r>
              <a:rPr lang="en-US" altLang="ko-KR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습도 데이터를 수집하여 각 지역 </a:t>
            </a:r>
            <a:r>
              <a:rPr lang="en-US" altLang="ko-KR" sz="25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온</a:t>
            </a:r>
            <a:r>
              <a:rPr lang="en-US" altLang="ko-KR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습도 실시간 표시</a:t>
            </a:r>
            <a:endParaRPr lang="ko-KR" altLang="en-US" sz="25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836032" y="3367447"/>
            <a:ext cx="1723549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1" y="3696448"/>
            <a:ext cx="7578400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 smtClean="0">
                <a:latin typeface="+mj-ea"/>
                <a:ea typeface="+mj-ea"/>
              </a:rPr>
              <a:t>데이터를 통해 온도 예측 및 사고 </a:t>
            </a:r>
            <a:r>
              <a:rPr lang="ko-KR" altLang="en-US" sz="2500" dirty="0" smtClean="0">
                <a:latin typeface="+mj-ea"/>
                <a:ea typeface="+mj-ea"/>
              </a:rPr>
              <a:t>예방</a:t>
            </a:r>
            <a:endParaRPr lang="en-US" altLang="ko-KR" sz="2500" dirty="0" smtClean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922191" y="3602075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기대효과</a:t>
            </a:r>
            <a:endParaRPr lang="ko-KR" altLang="en-US" sz="33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877631" y="4712368"/>
            <a:ext cx="1723549" cy="1044000"/>
          </a:xfrm>
          <a:prstGeom prst="rect">
            <a:avLst/>
          </a:prstGeom>
          <a:solidFill>
            <a:srgbClr val="0257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729727" y="4712368"/>
            <a:ext cx="8242300" cy="1044000"/>
          </a:xfrm>
          <a:prstGeom prst="rect">
            <a:avLst/>
          </a:prstGeom>
          <a:solidFill>
            <a:srgbClr val="0257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1" y="4818868"/>
            <a:ext cx="776053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온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습도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조도 값을 수집하고</a:t>
            </a:r>
            <a:r>
              <a:rPr lang="en-US" altLang="ko-K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폼에서 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시리얼통신으로 데이터를 받아서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altLang="ko-K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와 화면 출력 프로그램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098522" y="4757314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시스템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296046" y="218367"/>
            <a:ext cx="6731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추후 개발 응용 분야 및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의의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074898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49102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576362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0601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자연재해 감지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61711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조기 경보 시스템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52424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비상 대응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계획 수립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3534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데이터 기반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의사 결정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07074" y="3105834"/>
            <a:ext cx="337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bg2">
                    <a:lumMod val="10000"/>
                  </a:schemeClr>
                </a:solidFill>
              </a:rPr>
              <a:t>시스템 구축 환경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21633" y="156811"/>
            <a:ext cx="4402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하드웨어 구성도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8895048" descr="EMB000054b83c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55" y="1222708"/>
            <a:ext cx="6387207" cy="551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1422" y="156811"/>
            <a:ext cx="497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소프트웨어 구성도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0295" y="3289832"/>
            <a:ext cx="23377519" cy="53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8897712" descr="EMB000054b83c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96" y="1427597"/>
            <a:ext cx="5299514" cy="54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17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36647" y="298329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팀원 별 역할</a:t>
            </a:r>
            <a:endParaRPr lang="en-US" altLang="ko-KR" sz="3600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206</Words>
  <Application>Microsoft Office PowerPoint</Application>
  <PresentationFormat>와이드스크린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Nova</vt:lpstr>
      <vt:lpstr>나눔스퀘어 Bold</vt:lpstr>
      <vt:lpstr>나눔스퀘어 Light</vt:lpstr>
      <vt:lpstr>Arial</vt:lpstr>
      <vt:lpstr>Arial Black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이승민</cp:lastModifiedBy>
  <cp:revision>19</cp:revision>
  <dcterms:created xsi:type="dcterms:W3CDTF">2020-10-04T10:36:58Z</dcterms:created>
  <dcterms:modified xsi:type="dcterms:W3CDTF">2023-12-28T09:57:36Z</dcterms:modified>
</cp:coreProperties>
</file>