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5"/>
  </p:notesMasterIdLst>
  <p:handoutMasterIdLst>
    <p:handoutMasterId r:id="rId16"/>
  </p:handoutMasterIdLst>
  <p:sldIdLst>
    <p:sldId id="268" r:id="rId2"/>
    <p:sldId id="269" r:id="rId3"/>
    <p:sldId id="286" r:id="rId4"/>
    <p:sldId id="270" r:id="rId5"/>
    <p:sldId id="272" r:id="rId6"/>
    <p:sldId id="285" r:id="rId7"/>
    <p:sldId id="283" r:id="rId8"/>
    <p:sldId id="271" r:id="rId9"/>
    <p:sldId id="280" r:id="rId10"/>
    <p:sldId id="279" r:id="rId11"/>
    <p:sldId id="281" r:id="rId12"/>
    <p:sldId id="282" r:id="rId13"/>
    <p:sldId id="284" r:id="rId14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7" d="100"/>
          <a:sy n="77" d="100"/>
        </p:scale>
        <p:origin x="108" y="84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modSld modMainMaster modNotesMaster modHandout">
      <pc:chgData name="Fake Test User" userId="SID-0" providerId="Test" clId="FakeClientId" dt="2018-12-04T08:30:12.974" v="55" actId="790"/>
      <pc:docMkLst>
        <pc:docMk/>
      </pc:docMkLst>
      <pc:sldChg chg="modSp modNotes">
        <pc:chgData name="Fake Test User" userId="SID-0" providerId="Test" clId="FakeClientId" dt="2018-12-04T08:27:28.737" v="39" actId="790"/>
        <pc:sldMkLst>
          <pc:docMk/>
          <pc:sldMk cId="2957189582" sldId="268"/>
        </pc:sldMkLst>
        <pc:spChg chg="mod">
          <ac:chgData name="Fake Test User" userId="SID-0" providerId="Test" clId="FakeClientId" dt="2018-12-04T08:27:28.737" v="39" actId="790"/>
          <ac:spMkLst>
            <pc:docMk/>
            <pc:sldMk cId="2957189582" sldId="268"/>
            <ac:spMk id="2" creationId="{00000000-0000-0000-0000-000000000000}"/>
          </ac:spMkLst>
        </pc:spChg>
        <pc:spChg chg="mod">
          <ac:chgData name="Fake Test User" userId="SID-0" providerId="Test" clId="FakeClientId" dt="2018-12-04T08:27:28.737" v="39" actId="790"/>
          <ac:spMkLst>
            <pc:docMk/>
            <pc:sldMk cId="2957189582" sldId="268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24.815" v="38" actId="790"/>
        <pc:sldMkLst>
          <pc:docMk/>
          <pc:sldMk cId="3148110083" sldId="269"/>
        </pc:sldMkLst>
        <pc:spChg chg="mod">
          <ac:chgData name="Fake Test User" userId="SID-0" providerId="Test" clId="FakeClientId" dt="2018-12-04T08:27:24.815" v="38" actId="790"/>
          <ac:spMkLst>
            <pc:docMk/>
            <pc:sldMk cId="3148110083" sldId="269"/>
            <ac:spMk id="2" creationId="{00000000-0000-0000-0000-000000000000}"/>
          </ac:spMkLst>
        </pc:spChg>
        <pc:spChg chg="mod">
          <ac:chgData name="Fake Test User" userId="SID-0" providerId="Test" clId="FakeClientId" dt="2018-12-04T08:27:24.815" v="38" actId="790"/>
          <ac:spMkLst>
            <pc:docMk/>
            <pc:sldMk cId="3148110083" sldId="269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39.502" v="41" actId="14100"/>
        <pc:sldMkLst>
          <pc:docMk/>
          <pc:sldMk cId="1152966011" sldId="270"/>
        </pc:sldMkLst>
        <pc:spChg chg="mod">
          <ac:chgData name="Fake Test User" userId="SID-0" providerId="Test" clId="FakeClientId" dt="2018-12-04T08:27:35.096" v="40" actId="790"/>
          <ac:spMkLst>
            <pc:docMk/>
            <pc:sldMk cId="1152966011" sldId="270"/>
            <ac:spMk id="2" creationId="{00000000-0000-0000-0000-000000000000}"/>
          </ac:spMkLst>
        </pc:spChg>
        <pc:spChg chg="mod">
          <ac:chgData name="Fake Test User" userId="SID-0" providerId="Test" clId="FakeClientId" dt="2018-12-04T08:27:35.096" v="40" actId="790"/>
          <ac:spMkLst>
            <pc:docMk/>
            <pc:sldMk cId="1152966011" sldId="270"/>
            <ac:spMk id="3" creationId="{00000000-0000-0000-0000-000000000000}"/>
          </ac:spMkLst>
        </pc:spChg>
        <pc:spChg chg="mod">
          <ac:chgData name="Fake Test User" userId="SID-0" providerId="Test" clId="FakeClientId" dt="2018-12-04T08:27:39.502" v="41" actId="14100"/>
          <ac:spMkLst>
            <pc:docMk/>
            <pc:sldMk cId="1152966011" sldId="270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7:44.142" v="42" actId="790"/>
        <pc:sldMkLst>
          <pc:docMk/>
          <pc:sldMk cId="1255868717" sldId="271"/>
        </pc:sldMkLst>
        <pc:spChg chg="mod">
          <ac:chgData name="Fake Test User" userId="SID-0" providerId="Test" clId="FakeClientId" dt="2018-12-04T08:27:44.142" v="42" actId="790"/>
          <ac:spMkLst>
            <pc:docMk/>
            <pc:sldMk cId="1255868717" sldId="271"/>
            <ac:spMk id="2" creationId="{00000000-0000-0000-0000-000000000000}"/>
          </ac:spMkLst>
        </pc:spChg>
        <pc:spChg chg="mod">
          <ac:chgData name="Fake Test User" userId="SID-0" providerId="Test" clId="FakeClientId" dt="2018-12-04T08:27:44.142" v="42" actId="790"/>
          <ac:spMkLst>
            <pc:docMk/>
            <pc:sldMk cId="1255868717" sldId="271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51.595" v="44" actId="790"/>
        <pc:sldMkLst>
          <pc:docMk/>
          <pc:sldMk cId="3224243975" sldId="272"/>
        </pc:sldMkLst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2" creationId="{00000000-0000-0000-0000-000000000000}"/>
          </ac:spMkLst>
        </pc:spChg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3" creationId="{00000000-0000-0000-0000-000000000000}"/>
          </ac:spMkLst>
        </pc:spChg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7:55.376" v="45" actId="790"/>
        <pc:sldMkLst>
          <pc:docMk/>
          <pc:sldMk cId="3519010733" sldId="273"/>
        </pc:sldMkLst>
        <pc:spChg chg="mod">
          <ac:chgData name="Fake Test User" userId="SID-0" providerId="Test" clId="FakeClientId" dt="2018-12-04T08:27:55.376" v="45" actId="790"/>
          <ac:spMkLst>
            <pc:docMk/>
            <pc:sldMk cId="3519010733" sldId="273"/>
            <ac:spMk id="2" creationId="{00000000-0000-0000-0000-000000000000}"/>
          </ac:spMkLst>
        </pc:spChg>
        <pc:spChg chg="mod">
          <ac:chgData name="Fake Test User" userId="SID-0" providerId="Test" clId="FakeClientId" dt="2018-12-04T08:27:55.376" v="45" actId="790"/>
          <ac:spMkLst>
            <pc:docMk/>
            <pc:sldMk cId="3519010733" sldId="273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30:12.974" v="55" actId="790"/>
        <pc:sldMkLst>
          <pc:docMk/>
          <pc:sldMk cId="515381222" sldId="274"/>
        </pc:sldMkLst>
        <pc:spChg chg="mod">
          <ac:chgData name="Fake Test User" userId="SID-0" providerId="Test" clId="FakeClientId" dt="2018-12-04T08:30:12.974" v="55" actId="790"/>
          <ac:spMkLst>
            <pc:docMk/>
            <pc:sldMk cId="515381222" sldId="274"/>
            <ac:spMk id="2" creationId="{00000000-0000-0000-0000-000000000000}"/>
          </ac:spMkLst>
        </pc:spChg>
        <pc:spChg chg="mod">
          <ac:chgData name="Fake Test User" userId="SID-0" providerId="Test" clId="FakeClientId" dt="2018-12-04T08:30:12.974" v="55" actId="790"/>
          <ac:spMkLst>
            <pc:docMk/>
            <pc:sldMk cId="515381222" sldId="274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8:06.422" v="48" actId="14100"/>
        <pc:sldMkLst>
          <pc:docMk/>
          <pc:sldMk cId="2819748410" sldId="275"/>
        </pc:sldMkLst>
        <pc:spChg chg="mod">
          <ac:chgData name="Fake Test User" userId="SID-0" providerId="Test" clId="FakeClientId" dt="2018-12-04T08:28:02.735" v="47" actId="790"/>
          <ac:spMkLst>
            <pc:docMk/>
            <pc:sldMk cId="2819748410" sldId="275"/>
            <ac:spMk id="2" creationId="{00000000-0000-0000-0000-000000000000}"/>
          </ac:spMkLst>
        </pc:spChg>
        <pc:spChg chg="mod">
          <ac:chgData name="Fake Test User" userId="SID-0" providerId="Test" clId="FakeClientId" dt="2018-12-04T08:28:02.735" v="47" actId="790"/>
          <ac:spMkLst>
            <pc:docMk/>
            <pc:sldMk cId="2819748410" sldId="275"/>
            <ac:spMk id="3" creationId="{00000000-0000-0000-0000-000000000000}"/>
          </ac:spMkLst>
        </pc:spChg>
        <pc:spChg chg="mod">
          <ac:chgData name="Fake Test User" userId="SID-0" providerId="Test" clId="FakeClientId" dt="2018-12-04T08:28:06.422" v="48" actId="14100"/>
          <ac:spMkLst>
            <pc:docMk/>
            <pc:sldMk cId="2819748410" sldId="275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8:14.107" v="50" actId="14100"/>
        <pc:sldMkLst>
          <pc:docMk/>
          <pc:sldMk cId="2585531345" sldId="276"/>
        </pc:sldMkLst>
        <pc:spChg chg="mod">
          <ac:chgData name="Fake Test User" userId="SID-0" providerId="Test" clId="FakeClientId" dt="2018-12-04T08:28:10.735" v="49" actId="790"/>
          <ac:spMkLst>
            <pc:docMk/>
            <pc:sldMk cId="2585531345" sldId="276"/>
            <ac:spMk id="2" creationId="{00000000-0000-0000-0000-000000000000}"/>
          </ac:spMkLst>
        </pc:spChg>
        <pc:spChg chg="mod">
          <ac:chgData name="Fake Test User" userId="SID-0" providerId="Test" clId="FakeClientId" dt="2018-12-04T08:28:10.735" v="49" actId="790"/>
          <ac:spMkLst>
            <pc:docMk/>
            <pc:sldMk cId="2585531345" sldId="276"/>
            <ac:spMk id="3" creationId="{00000000-0000-0000-0000-000000000000}"/>
          </ac:spMkLst>
        </pc:spChg>
        <pc:spChg chg="mod">
          <ac:chgData name="Fake Test User" userId="SID-0" providerId="Test" clId="FakeClientId" dt="2018-12-04T08:28:14.107" v="50" actId="14100"/>
          <ac:spMkLst>
            <pc:docMk/>
            <pc:sldMk cId="2585531345" sldId="276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8:17.997" v="51" actId="790"/>
        <pc:sldMkLst>
          <pc:docMk/>
          <pc:sldMk cId="1200217142" sldId="277"/>
        </pc:sldMkLst>
        <pc:spChg chg="mod">
          <ac:chgData name="Fake Test User" userId="SID-0" providerId="Test" clId="FakeClientId" dt="2018-12-04T08:28:17.997" v="51" actId="790"/>
          <ac:spMkLst>
            <pc:docMk/>
            <pc:sldMk cId="1200217142" sldId="277"/>
            <ac:spMk id="2" creationId="{00000000-0000-0000-0000-000000000000}"/>
          </ac:spMkLst>
        </pc:spChg>
        <pc:spChg chg="mod">
          <ac:chgData name="Fake Test User" userId="SID-0" providerId="Test" clId="FakeClientId" dt="2018-12-04T08:28:17.997" v="51" actId="790"/>
          <ac:spMkLst>
            <pc:docMk/>
            <pc:sldMk cId="1200217142" sldId="277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8:21.591" v="52" actId="790"/>
        <pc:sldMkLst>
          <pc:docMk/>
          <pc:sldMk cId="897847061" sldId="278"/>
        </pc:sldMkLst>
        <pc:spChg chg="mod">
          <ac:chgData name="Fake Test User" userId="SID-0" providerId="Test" clId="FakeClientId" dt="2018-12-04T08:28:21.591" v="52" actId="790"/>
          <ac:spMkLst>
            <pc:docMk/>
            <pc:sldMk cId="897847061" sldId="278"/>
            <ac:spMk id="2" creationId="{00000000-0000-0000-0000-000000000000}"/>
          </ac:spMkLst>
        </pc:spChg>
        <pc:spChg chg="mod">
          <ac:chgData name="Fake Test User" userId="SID-0" providerId="Test" clId="FakeClientId" dt="2018-12-04T08:28:21.591" v="52" actId="790"/>
          <ac:spMkLst>
            <pc:docMk/>
            <pc:sldMk cId="897847061" sldId="278"/>
            <ac:spMk id="3" creationId="{00000000-0000-0000-0000-000000000000}"/>
          </ac:spMkLst>
        </pc:spChg>
      </pc:sldChg>
      <pc:sldMasterChg chg="modSp modSldLayout">
        <pc:chgData name="Fake Test User" userId="SID-0" providerId="Test" clId="FakeClientId" dt="2018-12-04T08:25:12.405" v="14" actId="790"/>
        <pc:sldMasterMkLst>
          <pc:docMk/>
          <pc:sldMasterMk cId="3310681898" sldId="2147483924"/>
        </pc:sldMasterMkLst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2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3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4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5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6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7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8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9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1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2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3" creationId="{00000000-0000-0000-0000-000000000000}"/>
          </ac:spMkLst>
        </pc:spChg>
        <pc:sldLayoutChg chg="modSp">
          <pc:chgData name="Fake Test User" userId="SID-0" providerId="Test" clId="FakeClientId" dt="2018-12-04T08:25:12.405" v="14" actId="790"/>
          <pc:sldLayoutMkLst>
            <pc:docMk/>
            <pc:sldMasterMk cId="3310681898" sldId="2147483924"/>
            <pc:sldLayoutMk cId="506475798" sldId="2147483914"/>
          </pc:sldLayoutMkLst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25.096" v="3" actId="790"/>
          <pc:sldLayoutMkLst>
            <pc:docMk/>
            <pc:sldMasterMk cId="3310681898" sldId="2147483924"/>
            <pc:sldLayoutMk cId="4088169977" sldId="2147483925"/>
          </pc:sldLayoutMkLst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9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0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3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4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5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6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0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1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2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28.721" v="4" actId="790"/>
          <pc:sldLayoutMkLst>
            <pc:docMk/>
            <pc:sldMasterMk cId="3310681898" sldId="2147483924"/>
            <pc:sldLayoutMk cId="894591149" sldId="2147483926"/>
          </pc:sldLayoutMkLst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32.486" v="5" actId="790"/>
          <pc:sldLayoutMkLst>
            <pc:docMk/>
            <pc:sldMasterMk cId="3310681898" sldId="2147483924"/>
            <pc:sldLayoutMk cId="3484106010" sldId="2147483927"/>
          </pc:sldLayoutMkLst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36.408" v="6" actId="790"/>
          <pc:sldLayoutMkLst>
            <pc:docMk/>
            <pc:sldMasterMk cId="3310681898" sldId="2147483924"/>
            <pc:sldLayoutMk cId="1512259294" sldId="2147483928"/>
          </pc:sldLayoutMkLst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1.064" v="7" actId="790"/>
          <pc:sldLayoutMkLst>
            <pc:docMk/>
            <pc:sldMasterMk cId="3310681898" sldId="2147483924"/>
            <pc:sldLayoutMk cId="597700490" sldId="2147483929"/>
          </pc:sldLayoutMkLst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5.048" v="8" actId="790"/>
          <pc:sldLayoutMkLst>
            <pc:docMk/>
            <pc:sldMasterMk cId="3310681898" sldId="2147483924"/>
            <pc:sldLayoutMk cId="981316351" sldId="2147483930"/>
          </pc:sldLayoutMkLst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5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8.579" v="9" actId="790"/>
          <pc:sldLayoutMkLst>
            <pc:docMk/>
            <pc:sldMasterMk cId="3310681898" sldId="2147483924"/>
            <pc:sldLayoutMk cId="4030035370" sldId="2147483931"/>
          </pc:sldLayoutMkLst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52.453" v="10" actId="790"/>
          <pc:sldLayoutMkLst>
            <pc:docMk/>
            <pc:sldMasterMk cId="3310681898" sldId="2147483924"/>
            <pc:sldLayoutMk cId="3616132146" sldId="2147483932"/>
          </pc:sldLayoutMkLst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8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58.312" v="11" actId="790"/>
          <pc:sldLayoutMkLst>
            <pc:docMk/>
            <pc:sldMasterMk cId="3310681898" sldId="2147483924"/>
            <pc:sldLayoutMk cId="1931862729" sldId="2147483933"/>
          </pc:sldLayoutMkLst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8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5:02.047" v="12" actId="790"/>
          <pc:sldLayoutMkLst>
            <pc:docMk/>
            <pc:sldMasterMk cId="3310681898" sldId="2147483924"/>
            <pc:sldLayoutMk cId="2223790522" sldId="2147483934"/>
          </pc:sldLayoutMkLst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5:05.609" v="13" actId="790"/>
          <pc:sldLayoutMkLst>
            <pc:docMk/>
            <pc:sldMasterMk cId="3310681898" sldId="2147483924"/>
            <pc:sldLayoutMk cId="2653419351" sldId="2147483935"/>
          </pc:sldLayoutMkLst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37708C-4ECB-44B8-A422-6C914CA8853D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2024-03-27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603DC1-1EAB-40C2-BD43-C56BDD106B2D}" type="datetime1">
              <a:rPr lang="ko-KR" altLang="en-US" noProof="0" smtClean="0"/>
              <a:t>2024-03-27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105DB2-FD3E-441D-8B7E-7AE83ECE27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378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90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479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942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047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67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59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3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블록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위쪽 그래픽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직사각형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아래쪽 그래픽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직사각형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8F87D46-25E5-49AB-BA4B-46681A2FB7DE}" type="datetime1">
              <a:rPr lang="ko-KR" altLang="en-US" noProof="0" smtClean="0"/>
              <a:t>2024-03-27</a:t>
            </a:fld>
            <a:endParaRPr lang="ko-KR" altLang="en-US" noProof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E4AA80-5FFB-4E83-9A37-D2D4DB167DA1}" type="datetime1">
              <a:rPr lang="ko-KR" altLang="en-US" noProof="0" smtClean="0"/>
              <a:t>2024-03-27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C15EA2-D3B4-4642-9A27-C3B0937B11C6}" type="datetime1">
              <a:rPr lang="ko-KR" altLang="en-US" noProof="0" smtClean="0"/>
              <a:t>2024-03-27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4A3C87F-1763-4789-91C7-4DB702EE398E}" type="datetime1">
              <a:rPr lang="ko-KR" altLang="en-US" noProof="0" smtClean="0"/>
              <a:t>2024-03-27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7A65C81-F84C-4108-BEF5-EB67D833E3A9}" type="datetime1">
              <a:rPr lang="ko-KR" altLang="en-US" noProof="0" smtClean="0"/>
              <a:t>2024-03-27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6AAAE59-1BDB-4BC7-8C12-23A0CFD562CB}" type="datetime1">
              <a:rPr lang="ko-KR" altLang="en-US" noProof="0" smtClean="0"/>
              <a:t>2024-03-27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5158F4-73C5-45AD-B423-124C9C54F68F}" type="datetime1">
              <a:rPr lang="ko-KR" altLang="en-US" noProof="0" smtClean="0"/>
              <a:t>2024-03-27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1D49FB9-1D28-41DA-B40D-C9547997CBDC}" type="datetime1">
              <a:rPr lang="ko-KR" altLang="en-US" noProof="0" smtClean="0"/>
              <a:t>2024-03-27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E8204A8-394E-4932-B2B5-BF23D5A6E106}" type="datetime1">
              <a:rPr lang="ko-KR" altLang="en-US" noProof="0" smtClean="0"/>
              <a:t>2024-03-27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아래쪽 그래픽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3F8FFB-E840-443D-94D7-270101C73401}" type="datetime1">
              <a:rPr lang="ko-KR" altLang="en-US" noProof="0" smtClean="0"/>
              <a:t>2024-03-27</a:t>
            </a:fld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E229CAE-447B-48A0-89A3-673B2195BCE4}" type="datetime1">
              <a:rPr lang="ko-KR" altLang="en-US" noProof="0" smtClean="0"/>
              <a:t>2024-03-27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FC5E80-A003-4FC9-8085-493D7FD69E39}" type="datetime1">
              <a:rPr lang="ko-KR" altLang="en-US" noProof="0" smtClean="0"/>
              <a:t>2024-03-27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아래쪽 그래픽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위쪽 그래픽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직사각형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72FC373-2328-4228-A51A-0917F7F94F08}" type="datetime1">
              <a:rPr lang="ko-KR" altLang="en-US" noProof="0" smtClean="0"/>
              <a:t>2024-03-27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258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 err="1" smtClean="0"/>
              <a:t>뷰티</a:t>
            </a:r>
            <a:r>
              <a:rPr lang="ko-KR" altLang="en-US" dirty="0" smtClean="0"/>
              <a:t> 시뮬레이터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 latinLnBrk="1"/>
            <a:r>
              <a:rPr lang="en-US" altLang="ko-KR" dirty="0" smtClean="0"/>
              <a:t>1</a:t>
            </a:r>
            <a:r>
              <a:rPr lang="ko-KR" altLang="en-US" dirty="0" smtClean="0"/>
              <a:t>조 </a:t>
            </a:r>
            <a:r>
              <a:rPr lang="ko-KR" altLang="en-US" dirty="0" err="1" smtClean="0"/>
              <a:t>이동제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손영빈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박도월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GAN </a:t>
            </a:r>
            <a:r>
              <a:rPr lang="ko-KR" altLang="en-US" dirty="0" smtClean="0"/>
              <a:t>모델의 </a:t>
            </a:r>
            <a:r>
              <a:rPr lang="ko-KR" altLang="en-US" dirty="0" err="1" smtClean="0"/>
              <a:t>손실함수는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522876" y="1905001"/>
            <a:ext cx="10188160" cy="1812032"/>
          </a:xfrm>
        </p:spPr>
        <p:txBody>
          <a:bodyPr rtlCol="0"/>
          <a:lstStyle/>
          <a:p>
            <a:pPr rtl="0"/>
            <a:r>
              <a:rPr lang="en-US" altLang="ko-KR" dirty="0" smtClean="0"/>
              <a:t>GAN </a:t>
            </a:r>
            <a:r>
              <a:rPr lang="ko-KR" altLang="en-US" dirty="0" smtClean="0"/>
              <a:t>모델의 </a:t>
            </a:r>
            <a:r>
              <a:rPr lang="ko-KR" altLang="en-US" dirty="0" err="1" smtClean="0"/>
              <a:t>손실함수는</a:t>
            </a:r>
            <a:r>
              <a:rPr lang="ko-KR" altLang="en-US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이진 크로스 엔트로피 함수를 기반으로 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804" y="3541658"/>
            <a:ext cx="11665296" cy="156966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sz="2400" dirty="0" smtClean="0"/>
              <a:t>Real</a:t>
            </a:r>
            <a:r>
              <a:rPr lang="ko-KR" altLang="en-US" sz="2400" dirty="0" smtClean="0"/>
              <a:t>데이터가 </a:t>
            </a:r>
            <a:r>
              <a:rPr lang="ko-KR" altLang="en-US" sz="2400" dirty="0" err="1" smtClean="0"/>
              <a:t>입력된경우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-&gt; Loss= log(D(x)) </a:t>
            </a:r>
            <a:r>
              <a:rPr lang="ko-KR" altLang="en-US" sz="2400" dirty="0" smtClean="0"/>
              <a:t>최대화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generator</a:t>
            </a:r>
            <a:r>
              <a:rPr lang="ko-KR" altLang="en-US" sz="2400" dirty="0" smtClean="0"/>
              <a:t>의 학습 </a:t>
            </a:r>
            <a:r>
              <a:rPr lang="en-US" altLang="ko-KR" sz="2400" dirty="0" smtClean="0"/>
              <a:t>-&gt; discriminator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fake </a:t>
            </a:r>
            <a:r>
              <a:rPr lang="ko-KR" altLang="en-US" sz="2400" dirty="0" smtClean="0"/>
              <a:t>데이터를 받았을 때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을 출력하도록 </a:t>
            </a:r>
            <a:r>
              <a:rPr lang="ko-KR" altLang="en-US" sz="2400" dirty="0" err="1" smtClean="0"/>
              <a:t>만드는것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 Loss=-log(D(G(z))</a:t>
            </a:r>
          </a:p>
          <a:p>
            <a:endParaRPr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0812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76" y="620688"/>
            <a:ext cx="9143538" cy="1066800"/>
          </a:xfrm>
        </p:spPr>
        <p:txBody>
          <a:bodyPr rtlCol="0"/>
          <a:lstStyle/>
          <a:p>
            <a:pPr rtl="0"/>
            <a:r>
              <a:rPr lang="en-US" altLang="ko-KR" dirty="0" smtClean="0"/>
              <a:t>Object Detection model _ U2-Net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2876" y="1905001"/>
            <a:ext cx="9143538" cy="1307976"/>
          </a:xfrm>
        </p:spPr>
        <p:txBody>
          <a:bodyPr rtlCol="0"/>
          <a:lstStyle/>
          <a:p>
            <a:r>
              <a:rPr lang="en-US" altLang="ko-KR" dirty="0" err="1" smtClean="0"/>
              <a:t>Adventage</a:t>
            </a:r>
            <a:r>
              <a:rPr lang="en-US" altLang="ko-KR" dirty="0"/>
              <a:t> : Comparison of model size and performance of our U2-Net with other state-of-the-art SOD </a:t>
            </a:r>
            <a:r>
              <a:rPr lang="en-US" altLang="ko-KR" dirty="0" smtClean="0"/>
              <a:t>models,</a:t>
            </a:r>
            <a:r>
              <a:rPr lang="ko-KR" altLang="en-US" dirty="0"/>
              <a:t> </a:t>
            </a:r>
            <a:r>
              <a:rPr lang="en-US" altLang="ko-KR" dirty="0" smtClean="0"/>
              <a:t>High performance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284" y="2708920"/>
            <a:ext cx="4753823" cy="342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76" y="620688"/>
            <a:ext cx="9143538" cy="1066800"/>
          </a:xfrm>
        </p:spPr>
        <p:txBody>
          <a:bodyPr rtlCol="0"/>
          <a:lstStyle/>
          <a:p>
            <a:pPr rtl="0"/>
            <a:r>
              <a:rPr lang="en-US" altLang="ko-KR" dirty="0" smtClean="0"/>
              <a:t>Object Detection model _ U2-Net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88" y="476672"/>
            <a:ext cx="5832648" cy="565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8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아쉬웠던 점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981844" y="2276872"/>
            <a:ext cx="11916352" cy="253211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sz="1700" dirty="0" smtClean="0"/>
              <a:t>    </a:t>
            </a:r>
            <a:r>
              <a:rPr lang="ko-KR" altLang="en-US" sz="1700" dirty="0" smtClean="0"/>
              <a:t>이미지 인식이 잘 작동 하지 않아 </a:t>
            </a:r>
            <a:r>
              <a:rPr lang="ko-KR" altLang="en-US" sz="1700" dirty="0" err="1" smtClean="0"/>
              <a:t>가끔식</a:t>
            </a:r>
            <a:r>
              <a:rPr lang="ko-KR" altLang="en-US" sz="1700" dirty="0" smtClean="0"/>
              <a:t> 머리 윗부분만 인식됨</a:t>
            </a:r>
            <a:endParaRPr lang="en-US" altLang="ko-KR" sz="1700" dirty="0" smtClean="0"/>
          </a:p>
          <a:p>
            <a:pPr rtl="0"/>
            <a:endParaRPr lang="ko-KR" altLang="en-US" sz="1700" dirty="0"/>
          </a:p>
          <a:p>
            <a:pPr marL="320040" lvl="1" indent="0" rtl="0">
              <a:buNone/>
            </a:pPr>
            <a:r>
              <a:rPr lang="ko-KR" altLang="en-US" sz="1700" dirty="0" err="1" smtClean="0"/>
              <a:t>피쳐를</a:t>
            </a:r>
            <a:r>
              <a:rPr lang="ko-KR" altLang="en-US" sz="1700" dirty="0" smtClean="0"/>
              <a:t> 수정해 적합하게 가중치를 수정하면 인식이 잘 될 것 같다</a:t>
            </a:r>
            <a:endParaRPr lang="en-US" altLang="ko-KR" sz="1700" dirty="0" smtClean="0"/>
          </a:p>
          <a:p>
            <a:pPr marL="320040" lvl="1" indent="0" rtl="0">
              <a:buNone/>
            </a:pPr>
            <a:endParaRPr lang="en-US" altLang="ko-KR" sz="1700" dirty="0" smtClean="0"/>
          </a:p>
          <a:p>
            <a:pPr marL="320040" lvl="1" indent="0" rtl="0">
              <a:buNone/>
            </a:pPr>
            <a:r>
              <a:rPr lang="ko-KR" altLang="en-US" sz="1700" dirty="0" smtClean="0"/>
              <a:t>모델 이해가 부족해 어떤 부분을 수정해야 이미지 인식이 잘 되는지 파악하기 어려웠다</a:t>
            </a:r>
            <a:r>
              <a:rPr lang="en-US" altLang="ko-KR" sz="1700" dirty="0" smtClean="0"/>
              <a:t>.</a:t>
            </a:r>
          </a:p>
          <a:p>
            <a:pPr marL="320040" lvl="1" indent="0" rtl="0">
              <a:buNone/>
            </a:pPr>
            <a:endParaRPr lang="en-US" altLang="ko-KR" dirty="0" smtClean="0"/>
          </a:p>
          <a:p>
            <a:pPr marL="320040" lvl="1" indent="0" rtl="0">
              <a:buNone/>
            </a:pPr>
            <a:endParaRPr lang="en-US" altLang="ko-KR" dirty="0" smtClean="0"/>
          </a:p>
          <a:p>
            <a:pPr marL="320040" lvl="1" indent="0" rtl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576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76" y="620688"/>
            <a:ext cx="9143538" cy="1066800"/>
          </a:xfrm>
        </p:spPr>
        <p:txBody>
          <a:bodyPr rtlCol="0"/>
          <a:lstStyle/>
          <a:p>
            <a:pPr rtl="0"/>
            <a:r>
              <a:rPr lang="ko-KR" altLang="en-US"/>
              <a:t>프로젝트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GAN</a:t>
            </a:r>
            <a:r>
              <a:rPr lang="ko-KR" altLang="en-US" dirty="0" smtClean="0"/>
              <a:t>을 이해하고 실제로 사용해보자</a:t>
            </a:r>
            <a:endParaRPr lang="en-US" altLang="ko-KR" dirty="0"/>
          </a:p>
          <a:p>
            <a:pPr rtl="0"/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모델을 사용해보자</a:t>
            </a:r>
            <a:endParaRPr lang="ko-KR" altLang="en-US" dirty="0"/>
          </a:p>
          <a:p>
            <a:pPr rtl="0"/>
            <a:r>
              <a:rPr lang="en-US" altLang="ko-KR" dirty="0" smtClean="0"/>
              <a:t>GUI</a:t>
            </a:r>
            <a:r>
              <a:rPr lang="ko-KR" altLang="en-US" dirty="0" smtClean="0"/>
              <a:t>를 사용해 실제 버튼으로 사용자경험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733016"/>
            <a:ext cx="6048672" cy="90951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552" y="-2547664"/>
            <a:ext cx="5496273" cy="826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2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733016"/>
            <a:ext cx="3528391" cy="530551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598468" y="836712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플로우차트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48" y="1488505"/>
            <a:ext cx="3937638" cy="45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692696"/>
            <a:ext cx="4680520" cy="5408440"/>
          </a:xfrm>
          <a:prstGeom prst="rect">
            <a:avLst/>
          </a:prstGeom>
        </p:spPr>
      </p:pic>
      <p:sp>
        <p:nvSpPr>
          <p:cNvPr id="10" name="줄무늬가 있는 오른쪽 화살표 9"/>
          <p:cNvSpPr/>
          <p:nvPr/>
        </p:nvSpPr>
        <p:spPr>
          <a:xfrm>
            <a:off x="5662364" y="2996952"/>
            <a:ext cx="1152128" cy="936104"/>
          </a:xfrm>
          <a:prstGeom prst="striped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8028" y="2480846"/>
            <a:ext cx="6984776" cy="60016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sz="3300" smtClean="0"/>
              <a:t>모델 리뷰</a:t>
            </a:r>
            <a:endParaRPr lang="ko-KR" altLang="en-US" sz="3300" dirty="0" smtClean="0"/>
          </a:p>
        </p:txBody>
      </p:sp>
    </p:spTree>
    <p:extLst>
      <p:ext uri="{BB962C8B-B14F-4D97-AF65-F5344CB8AC3E}">
        <p14:creationId xmlns:p14="http://schemas.microsoft.com/office/powerpoint/2010/main" val="249750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1196752"/>
            <a:ext cx="7920732" cy="386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8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 smtClean="0"/>
              <a:t>분류모델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생성모델</a:t>
            </a:r>
            <a:r>
              <a:rPr lang="ko-KR" altLang="en-US" dirty="0" smtClean="0"/>
              <a:t> 어떤걸 택할까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522876" y="1905001"/>
            <a:ext cx="9143538" cy="1812032"/>
          </a:xfrm>
        </p:spPr>
        <p:txBody>
          <a:bodyPr rtlCol="0"/>
          <a:lstStyle/>
          <a:p>
            <a:pPr rtl="0"/>
            <a:r>
              <a:rPr lang="ko-KR" altLang="en-US" dirty="0" err="1" smtClean="0"/>
              <a:t>분류모델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퍼셉트론</a:t>
            </a:r>
            <a:r>
              <a:rPr lang="en-US" altLang="ko-KR" dirty="0" smtClean="0"/>
              <a:t>, CNN , </a:t>
            </a:r>
            <a:r>
              <a:rPr lang="ko-KR" altLang="en-US" dirty="0" err="1" smtClean="0"/>
              <a:t>로지스틱</a:t>
            </a:r>
            <a:r>
              <a:rPr lang="ko-KR" altLang="en-US" dirty="0" smtClean="0"/>
              <a:t> 회귀분석 등</a:t>
            </a:r>
            <a:endParaRPr lang="en-US" altLang="ko-KR" dirty="0" smtClean="0"/>
          </a:p>
          <a:p>
            <a:pPr rtl="0"/>
            <a:endParaRPr lang="en-US" altLang="ko-KR" dirty="0"/>
          </a:p>
          <a:p>
            <a:pPr rtl="0"/>
            <a:r>
              <a:rPr lang="ko-KR" altLang="en-US" dirty="0" err="1" smtClean="0"/>
              <a:t>생성모델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GAN, Transformer, KBART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2876" y="4448145"/>
            <a:ext cx="9396072" cy="55399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sz="3000" dirty="0" smtClean="0"/>
              <a:t>GAN : Generative Adversarial Network</a:t>
            </a:r>
            <a:endParaRPr lang="ko-KR" alt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522876" y="1905001"/>
            <a:ext cx="9143538" cy="1812032"/>
          </a:xfrm>
        </p:spPr>
        <p:txBody>
          <a:bodyPr rtlCol="0"/>
          <a:lstStyle/>
          <a:p>
            <a:pPr rtl="0"/>
            <a:r>
              <a:rPr lang="ko-KR" altLang="en-US" dirty="0" err="1" smtClean="0"/>
              <a:t>분류모델</a:t>
            </a:r>
            <a:endParaRPr lang="en-US" altLang="ko-KR" dirty="0" smtClean="0"/>
          </a:p>
          <a:p>
            <a:pPr rtl="0"/>
            <a:r>
              <a:rPr lang="en-US" altLang="ko-KR" dirty="0" smtClean="0"/>
              <a:t>MSE vs </a:t>
            </a:r>
            <a:r>
              <a:rPr lang="en-US" altLang="ko-KR" dirty="0" err="1" smtClean="0"/>
              <a:t>Binanry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Crossentropy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108" y="620688"/>
            <a:ext cx="6648262" cy="3294971"/>
          </a:xfrm>
          <a:prstGeom prst="rect">
            <a:avLst/>
          </a:prstGeom>
        </p:spPr>
      </p:pic>
      <p:pic>
        <p:nvPicPr>
          <p:cNvPr id="6" name="Picture 4" descr="회귀 모델에 대한 성능 평가 지표들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28" y="4077072"/>
            <a:ext cx="4477098" cy="129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748" y="4531613"/>
            <a:ext cx="5760640" cy="116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7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프로젝트 계획 개요 프레젠테이션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713638_TF03460544" id="{14945A26-3B5E-46DB-8F1A-24559DBBC804}" vid="{927BFF15-CA9A-42F2-BAB3-12F64809CABA}"/>
    </a:ext>
  </a:extLst>
</a:theme>
</file>

<file path=ppt/theme/theme2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프로젝트 계획 개요 프레젠테이션</Template>
  <TotalTime>166</TotalTime>
  <Words>183</Words>
  <Application>Microsoft Office PowerPoint</Application>
  <PresentationFormat>사용자 지정</PresentationFormat>
  <Paragraphs>43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Wingdings</vt:lpstr>
      <vt:lpstr>프로젝트 계획 개요 프레젠테이션</vt:lpstr>
      <vt:lpstr>뷰티 시뮬레이터</vt:lpstr>
      <vt:lpstr>프로젝트 목표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분류모델, 생성모델 어떤걸 택할까</vt:lpstr>
      <vt:lpstr>PowerPoint 프레젠테이션</vt:lpstr>
      <vt:lpstr>GAN 모델의 손실함수는</vt:lpstr>
      <vt:lpstr>Object Detection model _ U2-Net</vt:lpstr>
      <vt:lpstr>Object Detection model _ U2-Net</vt:lpstr>
      <vt:lpstr>아쉬웠던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뷰티 시뮬레이터</dc:title>
  <dc:creator>Harman</dc:creator>
  <cp:lastModifiedBy>Harman</cp:lastModifiedBy>
  <cp:revision>17</cp:revision>
  <dcterms:created xsi:type="dcterms:W3CDTF">2024-03-26T03:19:17Z</dcterms:created>
  <dcterms:modified xsi:type="dcterms:W3CDTF">2024-03-27T00:44:47Z</dcterms:modified>
</cp:coreProperties>
</file>