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5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2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27.gif" ContentType="image/gif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4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1.png" ContentType="image/png"/>
  <Override PartName="/ppt/media/image24.png" ContentType="image/png"/>
  <Override PartName="/ppt/media/image21.gif" ContentType="image/gif"/>
  <Override PartName="/ppt/media/image14.png" ContentType="image/png"/>
  <Override PartName="/ppt/media/image15.png" ContentType="image/png"/>
  <Override PartName="/ppt/media/image23.gif" ContentType="image/gif"/>
  <Override PartName="/ppt/media/image16.png" ContentType="image/png"/>
  <Override PartName="/ppt/media/image17.png" ContentType="image/png"/>
  <Override PartName="/ppt/media/image25.gif" ContentType="image/gif"/>
  <Override PartName="/ppt/media/image18.png" ContentType="image/png"/>
  <Override PartName="/ppt/media/image20.png" ContentType="image/png"/>
  <Override PartName="/ppt/media/image1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9926638" cy="679767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CJK KR"/>
              </a:rPr>
              <a:t>슬라이드를 이동하려면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ko-KR" sz="2000" spc="-1" strike="noStrike">
                <a:latin typeface="Noto Sans CJK KR"/>
              </a:rPr>
              <a:t>메모 서식을 편집하려면 클릭하십시오</a:t>
            </a:r>
            <a:r>
              <a:rPr b="0" lang="en-US" sz="2000" spc="-1" strike="noStrike">
                <a:latin typeface="Noto Sans CJK KR"/>
              </a:rPr>
              <a:t>.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oto Serif CJK KR"/>
              </a:rPr>
              <a:t>&lt;머리글&gt;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r">
              <a:buNone/>
            </a:pPr>
            <a:fld id="{96FF0822-1EAC-4DE8-9913-310B573904DC}" type="slidenum">
              <a:rPr b="0" lang="en-US" sz="1400" spc="-1" strike="noStrike">
                <a:latin typeface="Noto Serif CJK KR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2925720" y="849240"/>
            <a:ext cx="4073760" cy="229248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992520" y="3271320"/>
            <a:ext cx="7939800" cy="2675160"/>
          </a:xfrm>
          <a:prstGeom prst="rect">
            <a:avLst/>
          </a:prstGeom>
          <a:noFill/>
          <a:ln w="0">
            <a:noFill/>
          </a:ln>
        </p:spPr>
        <p:txBody>
          <a:bodyPr lIns="80280" rIns="80280" tIns="39960" bIns="3996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14"/>
          </p:nvPr>
        </p:nvSpPr>
        <p:spPr>
          <a:xfrm>
            <a:off x="5622480" y="6456240"/>
            <a:ext cx="4300200" cy="339840"/>
          </a:xfrm>
          <a:prstGeom prst="rect">
            <a:avLst/>
          </a:prstGeom>
          <a:noFill/>
          <a:ln w="0">
            <a:noFill/>
          </a:ln>
        </p:spPr>
        <p:txBody>
          <a:bodyPr lIns="80280" rIns="80280" tIns="39960" bIns="399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B31E8A-A801-4889-ACC9-FADA44257FCE}" type="slidenum">
              <a:rPr b="0" lang="en-US" sz="1100" spc="-1" strike="noStrike">
                <a:latin typeface="Noto Serif CJK KR"/>
              </a:rPr>
              <a:t>&lt;숫자&gt;</a:t>
            </a:fld>
            <a:endParaRPr b="0" lang="en-US" sz="1100" spc="-1" strike="noStrike">
              <a:latin typeface="Noto Serif CJK KR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2925720" y="849240"/>
            <a:ext cx="4073760" cy="229248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992520" y="3271320"/>
            <a:ext cx="7939800" cy="2675160"/>
          </a:xfrm>
          <a:prstGeom prst="rect">
            <a:avLst/>
          </a:prstGeom>
          <a:noFill/>
          <a:ln w="0">
            <a:noFill/>
          </a:ln>
        </p:spPr>
        <p:txBody>
          <a:bodyPr lIns="80280" rIns="80280" tIns="39960" bIns="3996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 idx="13"/>
          </p:nvPr>
        </p:nvSpPr>
        <p:spPr>
          <a:xfrm>
            <a:off x="5622480" y="6456240"/>
            <a:ext cx="4300200" cy="339840"/>
          </a:xfrm>
          <a:prstGeom prst="rect">
            <a:avLst/>
          </a:prstGeom>
          <a:noFill/>
          <a:ln w="0">
            <a:noFill/>
          </a:ln>
        </p:spPr>
        <p:txBody>
          <a:bodyPr lIns="80280" rIns="80280" tIns="39960" bIns="399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1FDB39-867B-43A1-8720-38B4E83D8913}" type="slidenum">
              <a:rPr b="0" lang="en-US" sz="1100" spc="-1" strike="noStrike">
                <a:latin typeface="Noto Serif CJK KR"/>
              </a:rPr>
              <a:t>&lt;숫자&gt;</a:t>
            </a:fld>
            <a:endParaRPr b="0" lang="en-US" sz="1100" spc="-1" strike="noStrike">
              <a:latin typeface="Noto Serif CJK KR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EBA72C-15BE-4E13-A26E-05AB4C945F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DDA84B-7127-4003-B07B-9C14C8FBBB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F0B903-6530-42B3-B578-3EF2CFEF61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89CAD3-081E-4B8E-B474-EA31C30168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14BD73-535D-464E-A199-8A6CBC5944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A33823-AC6A-4368-B8E2-D8DE9B39F9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FBEDC5-966C-4873-BDE3-D181321D9D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E03D71-0F27-4D0F-A2B9-2C039EADD0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38F62F-C36A-4556-BBF3-1C7CEB9AC2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FA3930-DCF3-44A0-95AA-04A0387853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B09FF9-209C-4EF0-8110-794E25E74F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3EDE47-3916-4BBA-A3F7-84B70404BE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894AFB-6BC0-4C5F-8768-AA162CBC08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55B89F-0C53-40F4-B53D-1AE3DFFAF5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4740AC-3E10-49D1-8335-3B21C84140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FE1352-CF69-47E0-B36E-620C9A449F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68733F-FE73-4970-B04C-761DE7A445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5E1127-6F66-4DFA-84FC-9055657C91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56E255-1F5D-4324-853E-C2862E85DF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48B745-60F9-4D09-9CBD-C3B6895B12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B48387-EC22-4B61-9FEA-D37E76EFC8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4D0BE4-FCD7-4C73-A1CC-2121C619B5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B91891-C301-4192-8FCC-7DE6F83F38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E38FFA-33F2-4AD5-B58C-C543684BCA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923F4D-12F5-414A-9100-86D2491AED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4CCFB0-B4ED-4BF6-8515-32382DFB8B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A50E88-3A11-4B84-A01D-97BF4A5BCD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02D05F-4595-4E8F-9C10-89103FA4E2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4C0724-FD21-4964-8DEF-2B9CFC5450D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AF9E38-DCC0-4F35-B267-D0C07EF889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41F515-04C3-483B-A69B-7CFAB9D8D4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451DF3-BF06-4DB5-8088-F0B3BAA2F7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918101-0CFA-4FA8-8169-1125269BB0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56D04C-BDD1-4134-A41F-119E6C86BF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4A4AD1-94C8-4618-9C4B-BDA0556649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55BE15-BB6F-4892-8D8C-0FC6DC22D2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k object 16"/>
          <p:cNvSpPr/>
          <p:nvPr/>
        </p:nvSpPr>
        <p:spPr>
          <a:xfrm>
            <a:off x="0" y="0"/>
            <a:ext cx="3381840" cy="6838920"/>
          </a:xfrm>
          <a:custGeom>
            <a:avLst/>
            <a:gdLst/>
            <a:ahLst/>
            <a:rect l="l" t="t" r="r" b="b"/>
            <a:pathLst>
              <a:path w="3383279" h="6840220">
                <a:moveTo>
                  <a:pt x="0" y="6839712"/>
                </a:moveTo>
                <a:lnTo>
                  <a:pt x="3383279" y="6839712"/>
                </a:lnTo>
                <a:lnTo>
                  <a:pt x="3383279" y="0"/>
                </a:lnTo>
                <a:lnTo>
                  <a:pt x="0" y="0"/>
                </a:lnTo>
                <a:lnTo>
                  <a:pt x="0" y="6839712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bk object 17"/>
          <p:cNvSpPr/>
          <p:nvPr/>
        </p:nvSpPr>
        <p:spPr>
          <a:xfrm>
            <a:off x="4123800" y="442080"/>
            <a:ext cx="681840" cy="681840"/>
          </a:xfrm>
          <a:custGeom>
            <a:avLst/>
            <a:gdLst/>
            <a:ahLst/>
            <a:rect l="l" t="t" r="r" b="b"/>
            <a:pathLst>
              <a:path w="683260" h="683260">
                <a:moveTo>
                  <a:pt x="341375" y="0"/>
                </a:moveTo>
                <a:lnTo>
                  <a:pt x="295041" y="3115"/>
                </a:lnTo>
                <a:lnTo>
                  <a:pt x="250604" y="12190"/>
                </a:lnTo>
                <a:lnTo>
                  <a:pt x="208472" y="26818"/>
                </a:lnTo>
                <a:lnTo>
                  <a:pt x="169051" y="46594"/>
                </a:lnTo>
                <a:lnTo>
                  <a:pt x="132746" y="71112"/>
                </a:lnTo>
                <a:lnTo>
                  <a:pt x="99964" y="99964"/>
                </a:lnTo>
                <a:lnTo>
                  <a:pt x="71112" y="132746"/>
                </a:lnTo>
                <a:lnTo>
                  <a:pt x="46594" y="169051"/>
                </a:lnTo>
                <a:lnTo>
                  <a:pt x="26818" y="208472"/>
                </a:lnTo>
                <a:lnTo>
                  <a:pt x="12190" y="250604"/>
                </a:lnTo>
                <a:lnTo>
                  <a:pt x="3115" y="295041"/>
                </a:lnTo>
                <a:lnTo>
                  <a:pt x="0" y="341375"/>
                </a:lnTo>
                <a:lnTo>
                  <a:pt x="3115" y="387710"/>
                </a:lnTo>
                <a:lnTo>
                  <a:pt x="12190" y="432147"/>
                </a:lnTo>
                <a:lnTo>
                  <a:pt x="26818" y="474279"/>
                </a:lnTo>
                <a:lnTo>
                  <a:pt x="46594" y="513700"/>
                </a:lnTo>
                <a:lnTo>
                  <a:pt x="71112" y="550005"/>
                </a:lnTo>
                <a:lnTo>
                  <a:pt x="99964" y="582787"/>
                </a:lnTo>
                <a:lnTo>
                  <a:pt x="132746" y="611639"/>
                </a:lnTo>
                <a:lnTo>
                  <a:pt x="169051" y="636157"/>
                </a:lnTo>
                <a:lnTo>
                  <a:pt x="208472" y="655933"/>
                </a:lnTo>
                <a:lnTo>
                  <a:pt x="250604" y="670561"/>
                </a:lnTo>
                <a:lnTo>
                  <a:pt x="295041" y="679636"/>
                </a:lnTo>
                <a:lnTo>
                  <a:pt x="341375" y="682751"/>
                </a:lnTo>
                <a:lnTo>
                  <a:pt x="387710" y="679636"/>
                </a:lnTo>
                <a:lnTo>
                  <a:pt x="432147" y="670561"/>
                </a:lnTo>
                <a:lnTo>
                  <a:pt x="474279" y="655933"/>
                </a:lnTo>
                <a:lnTo>
                  <a:pt x="513700" y="636157"/>
                </a:lnTo>
                <a:lnTo>
                  <a:pt x="550005" y="611639"/>
                </a:lnTo>
                <a:lnTo>
                  <a:pt x="582787" y="582787"/>
                </a:lnTo>
                <a:lnTo>
                  <a:pt x="611639" y="550005"/>
                </a:lnTo>
                <a:lnTo>
                  <a:pt x="636157" y="513700"/>
                </a:lnTo>
                <a:lnTo>
                  <a:pt x="655933" y="474279"/>
                </a:lnTo>
                <a:lnTo>
                  <a:pt x="670561" y="432147"/>
                </a:lnTo>
                <a:lnTo>
                  <a:pt x="679636" y="387710"/>
                </a:lnTo>
                <a:lnTo>
                  <a:pt x="682751" y="341375"/>
                </a:lnTo>
                <a:lnTo>
                  <a:pt x="679636" y="295041"/>
                </a:lnTo>
                <a:lnTo>
                  <a:pt x="670561" y="250604"/>
                </a:lnTo>
                <a:lnTo>
                  <a:pt x="655933" y="208472"/>
                </a:lnTo>
                <a:lnTo>
                  <a:pt x="636157" y="169051"/>
                </a:lnTo>
                <a:lnTo>
                  <a:pt x="611639" y="132746"/>
                </a:lnTo>
                <a:lnTo>
                  <a:pt x="582787" y="99964"/>
                </a:lnTo>
                <a:lnTo>
                  <a:pt x="550005" y="71112"/>
                </a:lnTo>
                <a:lnTo>
                  <a:pt x="513700" y="46594"/>
                </a:lnTo>
                <a:lnTo>
                  <a:pt x="474279" y="26818"/>
                </a:lnTo>
                <a:lnTo>
                  <a:pt x="432147" y="12190"/>
                </a:lnTo>
                <a:lnTo>
                  <a:pt x="387710" y="3115"/>
                </a:lnTo>
                <a:lnTo>
                  <a:pt x="341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663945-0DFE-4F80-B5A9-9356DDC0A01B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&lt;숫자&gt;</a:t>
            </a:fld>
            <a:endParaRPr b="0" lang="en-US" sz="1800" spc="-1" strike="noStrike">
              <a:latin typeface="Noto Serif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k object 16"/>
          <p:cNvSpPr/>
          <p:nvPr/>
        </p:nvSpPr>
        <p:spPr>
          <a:xfrm>
            <a:off x="0" y="0"/>
            <a:ext cx="3381840" cy="6838920"/>
          </a:xfrm>
          <a:custGeom>
            <a:avLst/>
            <a:gdLst/>
            <a:ahLst/>
            <a:rect l="l" t="t" r="r" b="b"/>
            <a:pathLst>
              <a:path w="3383279" h="6840220">
                <a:moveTo>
                  <a:pt x="0" y="6839712"/>
                </a:moveTo>
                <a:lnTo>
                  <a:pt x="3383279" y="6839712"/>
                </a:lnTo>
                <a:lnTo>
                  <a:pt x="3383279" y="0"/>
                </a:lnTo>
                <a:lnTo>
                  <a:pt x="0" y="0"/>
                </a:lnTo>
                <a:lnTo>
                  <a:pt x="0" y="6839712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bk object 17"/>
          <p:cNvSpPr/>
          <p:nvPr/>
        </p:nvSpPr>
        <p:spPr>
          <a:xfrm>
            <a:off x="4123800" y="442080"/>
            <a:ext cx="681840" cy="681840"/>
          </a:xfrm>
          <a:custGeom>
            <a:avLst/>
            <a:gdLst/>
            <a:ahLst/>
            <a:rect l="l" t="t" r="r" b="b"/>
            <a:pathLst>
              <a:path w="683260" h="683260">
                <a:moveTo>
                  <a:pt x="341375" y="0"/>
                </a:moveTo>
                <a:lnTo>
                  <a:pt x="295041" y="3115"/>
                </a:lnTo>
                <a:lnTo>
                  <a:pt x="250604" y="12190"/>
                </a:lnTo>
                <a:lnTo>
                  <a:pt x="208472" y="26818"/>
                </a:lnTo>
                <a:lnTo>
                  <a:pt x="169051" y="46594"/>
                </a:lnTo>
                <a:lnTo>
                  <a:pt x="132746" y="71112"/>
                </a:lnTo>
                <a:lnTo>
                  <a:pt x="99964" y="99964"/>
                </a:lnTo>
                <a:lnTo>
                  <a:pt x="71112" y="132746"/>
                </a:lnTo>
                <a:lnTo>
                  <a:pt x="46594" y="169051"/>
                </a:lnTo>
                <a:lnTo>
                  <a:pt x="26818" y="208472"/>
                </a:lnTo>
                <a:lnTo>
                  <a:pt x="12190" y="250604"/>
                </a:lnTo>
                <a:lnTo>
                  <a:pt x="3115" y="295041"/>
                </a:lnTo>
                <a:lnTo>
                  <a:pt x="0" y="341375"/>
                </a:lnTo>
                <a:lnTo>
                  <a:pt x="3115" y="387710"/>
                </a:lnTo>
                <a:lnTo>
                  <a:pt x="12190" y="432147"/>
                </a:lnTo>
                <a:lnTo>
                  <a:pt x="26818" y="474279"/>
                </a:lnTo>
                <a:lnTo>
                  <a:pt x="46594" y="513700"/>
                </a:lnTo>
                <a:lnTo>
                  <a:pt x="71112" y="550005"/>
                </a:lnTo>
                <a:lnTo>
                  <a:pt x="99964" y="582787"/>
                </a:lnTo>
                <a:lnTo>
                  <a:pt x="132746" y="611639"/>
                </a:lnTo>
                <a:lnTo>
                  <a:pt x="169051" y="636157"/>
                </a:lnTo>
                <a:lnTo>
                  <a:pt x="208472" y="655933"/>
                </a:lnTo>
                <a:lnTo>
                  <a:pt x="250604" y="670561"/>
                </a:lnTo>
                <a:lnTo>
                  <a:pt x="295041" y="679636"/>
                </a:lnTo>
                <a:lnTo>
                  <a:pt x="341375" y="682751"/>
                </a:lnTo>
                <a:lnTo>
                  <a:pt x="387710" y="679636"/>
                </a:lnTo>
                <a:lnTo>
                  <a:pt x="432147" y="670561"/>
                </a:lnTo>
                <a:lnTo>
                  <a:pt x="474279" y="655933"/>
                </a:lnTo>
                <a:lnTo>
                  <a:pt x="513700" y="636157"/>
                </a:lnTo>
                <a:lnTo>
                  <a:pt x="550005" y="611639"/>
                </a:lnTo>
                <a:lnTo>
                  <a:pt x="582787" y="582787"/>
                </a:lnTo>
                <a:lnTo>
                  <a:pt x="611639" y="550005"/>
                </a:lnTo>
                <a:lnTo>
                  <a:pt x="636157" y="513700"/>
                </a:lnTo>
                <a:lnTo>
                  <a:pt x="655933" y="474279"/>
                </a:lnTo>
                <a:lnTo>
                  <a:pt x="670561" y="432147"/>
                </a:lnTo>
                <a:lnTo>
                  <a:pt x="679636" y="387710"/>
                </a:lnTo>
                <a:lnTo>
                  <a:pt x="682751" y="341375"/>
                </a:lnTo>
                <a:lnTo>
                  <a:pt x="679636" y="295041"/>
                </a:lnTo>
                <a:lnTo>
                  <a:pt x="670561" y="250604"/>
                </a:lnTo>
                <a:lnTo>
                  <a:pt x="655933" y="208472"/>
                </a:lnTo>
                <a:lnTo>
                  <a:pt x="636157" y="169051"/>
                </a:lnTo>
                <a:lnTo>
                  <a:pt x="611639" y="132746"/>
                </a:lnTo>
                <a:lnTo>
                  <a:pt x="582787" y="99964"/>
                </a:lnTo>
                <a:lnTo>
                  <a:pt x="550005" y="71112"/>
                </a:lnTo>
                <a:lnTo>
                  <a:pt x="513700" y="46594"/>
                </a:lnTo>
                <a:lnTo>
                  <a:pt x="474279" y="26818"/>
                </a:lnTo>
                <a:lnTo>
                  <a:pt x="432147" y="12190"/>
                </a:lnTo>
                <a:lnTo>
                  <a:pt x="387710" y="3115"/>
                </a:lnTo>
                <a:lnTo>
                  <a:pt x="341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1CF4CD-75B6-4BC2-ACFC-A94EA9C5713E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&lt;숫자&gt;</a:t>
            </a:fld>
            <a:endParaRPr b="0" lang="en-US" sz="1800" spc="-1" strike="noStrike">
              <a:latin typeface="Noto Serif CJK KR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CJK KR"/>
              </a:rPr>
              <a:t>제목 </a:t>
            </a:r>
            <a:r>
              <a:rPr b="0" lang="ko-KR" sz="4400" spc="-1" strike="noStrike">
                <a:latin typeface="Noto Sans CJK KR"/>
              </a:rPr>
              <a:t>텍스트의 </a:t>
            </a:r>
            <a:r>
              <a:rPr b="0" lang="ko-KR" sz="4400" spc="-1" strike="noStrike">
                <a:latin typeface="Noto Sans CJK KR"/>
              </a:rPr>
              <a:t>서식을 </a:t>
            </a:r>
            <a:r>
              <a:rPr b="0" lang="ko-KR" sz="4400" spc="-1" strike="noStrike">
                <a:latin typeface="Noto Sans CJK KR"/>
              </a:rPr>
              <a:t>편집하려</a:t>
            </a:r>
            <a:r>
              <a:rPr b="0" lang="ko-KR" sz="4400" spc="-1" strike="noStrike">
                <a:latin typeface="Noto Sans CJK KR"/>
              </a:rPr>
              <a:t>면 </a:t>
            </a:r>
            <a:r>
              <a:rPr b="0" lang="ko-KR" sz="4400" spc="-1" strike="noStrike">
                <a:latin typeface="Noto Sans CJK KR"/>
              </a:rPr>
              <a:t>클릭하십</a:t>
            </a:r>
            <a:r>
              <a:rPr b="0" lang="ko-KR" sz="4400" spc="-1" strike="noStrike">
                <a:latin typeface="Noto Sans CJK KR"/>
              </a:rPr>
              <a:t>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k object 16" hidden="1"/>
          <p:cNvSpPr/>
          <p:nvPr/>
        </p:nvSpPr>
        <p:spPr>
          <a:xfrm>
            <a:off x="0" y="0"/>
            <a:ext cx="3381840" cy="6838920"/>
          </a:xfrm>
          <a:custGeom>
            <a:avLst/>
            <a:gdLst/>
            <a:ahLst/>
            <a:rect l="l" t="t" r="r" b="b"/>
            <a:pathLst>
              <a:path w="3383279" h="6840220">
                <a:moveTo>
                  <a:pt x="0" y="6839712"/>
                </a:moveTo>
                <a:lnTo>
                  <a:pt x="3383279" y="6839712"/>
                </a:lnTo>
                <a:lnTo>
                  <a:pt x="3383279" y="0"/>
                </a:lnTo>
                <a:lnTo>
                  <a:pt x="0" y="0"/>
                </a:lnTo>
                <a:lnTo>
                  <a:pt x="0" y="6839712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bk object 17" hidden="1"/>
          <p:cNvSpPr/>
          <p:nvPr/>
        </p:nvSpPr>
        <p:spPr>
          <a:xfrm>
            <a:off x="4123800" y="442080"/>
            <a:ext cx="681840" cy="681840"/>
          </a:xfrm>
          <a:custGeom>
            <a:avLst/>
            <a:gdLst/>
            <a:ahLst/>
            <a:rect l="l" t="t" r="r" b="b"/>
            <a:pathLst>
              <a:path w="683260" h="683260">
                <a:moveTo>
                  <a:pt x="341375" y="0"/>
                </a:moveTo>
                <a:lnTo>
                  <a:pt x="295041" y="3115"/>
                </a:lnTo>
                <a:lnTo>
                  <a:pt x="250604" y="12190"/>
                </a:lnTo>
                <a:lnTo>
                  <a:pt x="208472" y="26818"/>
                </a:lnTo>
                <a:lnTo>
                  <a:pt x="169051" y="46594"/>
                </a:lnTo>
                <a:lnTo>
                  <a:pt x="132746" y="71112"/>
                </a:lnTo>
                <a:lnTo>
                  <a:pt x="99964" y="99964"/>
                </a:lnTo>
                <a:lnTo>
                  <a:pt x="71112" y="132746"/>
                </a:lnTo>
                <a:lnTo>
                  <a:pt x="46594" y="169051"/>
                </a:lnTo>
                <a:lnTo>
                  <a:pt x="26818" y="208472"/>
                </a:lnTo>
                <a:lnTo>
                  <a:pt x="12190" y="250604"/>
                </a:lnTo>
                <a:lnTo>
                  <a:pt x="3115" y="295041"/>
                </a:lnTo>
                <a:lnTo>
                  <a:pt x="0" y="341375"/>
                </a:lnTo>
                <a:lnTo>
                  <a:pt x="3115" y="387710"/>
                </a:lnTo>
                <a:lnTo>
                  <a:pt x="12190" y="432147"/>
                </a:lnTo>
                <a:lnTo>
                  <a:pt x="26818" y="474279"/>
                </a:lnTo>
                <a:lnTo>
                  <a:pt x="46594" y="513700"/>
                </a:lnTo>
                <a:lnTo>
                  <a:pt x="71112" y="550005"/>
                </a:lnTo>
                <a:lnTo>
                  <a:pt x="99964" y="582787"/>
                </a:lnTo>
                <a:lnTo>
                  <a:pt x="132746" y="611639"/>
                </a:lnTo>
                <a:lnTo>
                  <a:pt x="169051" y="636157"/>
                </a:lnTo>
                <a:lnTo>
                  <a:pt x="208472" y="655933"/>
                </a:lnTo>
                <a:lnTo>
                  <a:pt x="250604" y="670561"/>
                </a:lnTo>
                <a:lnTo>
                  <a:pt x="295041" y="679636"/>
                </a:lnTo>
                <a:lnTo>
                  <a:pt x="341375" y="682751"/>
                </a:lnTo>
                <a:lnTo>
                  <a:pt x="387710" y="679636"/>
                </a:lnTo>
                <a:lnTo>
                  <a:pt x="432147" y="670561"/>
                </a:lnTo>
                <a:lnTo>
                  <a:pt x="474279" y="655933"/>
                </a:lnTo>
                <a:lnTo>
                  <a:pt x="513700" y="636157"/>
                </a:lnTo>
                <a:lnTo>
                  <a:pt x="550005" y="611639"/>
                </a:lnTo>
                <a:lnTo>
                  <a:pt x="582787" y="582787"/>
                </a:lnTo>
                <a:lnTo>
                  <a:pt x="611639" y="550005"/>
                </a:lnTo>
                <a:lnTo>
                  <a:pt x="636157" y="513700"/>
                </a:lnTo>
                <a:lnTo>
                  <a:pt x="655933" y="474279"/>
                </a:lnTo>
                <a:lnTo>
                  <a:pt x="670561" y="432147"/>
                </a:lnTo>
                <a:lnTo>
                  <a:pt x="679636" y="387710"/>
                </a:lnTo>
                <a:lnTo>
                  <a:pt x="682751" y="341375"/>
                </a:lnTo>
                <a:lnTo>
                  <a:pt x="679636" y="295041"/>
                </a:lnTo>
                <a:lnTo>
                  <a:pt x="670561" y="250604"/>
                </a:lnTo>
                <a:lnTo>
                  <a:pt x="655933" y="208472"/>
                </a:lnTo>
                <a:lnTo>
                  <a:pt x="636157" y="169051"/>
                </a:lnTo>
                <a:lnTo>
                  <a:pt x="611639" y="132746"/>
                </a:lnTo>
                <a:lnTo>
                  <a:pt x="582787" y="99964"/>
                </a:lnTo>
                <a:lnTo>
                  <a:pt x="550005" y="71112"/>
                </a:lnTo>
                <a:lnTo>
                  <a:pt x="513700" y="46594"/>
                </a:lnTo>
                <a:lnTo>
                  <a:pt x="474279" y="26818"/>
                </a:lnTo>
                <a:lnTo>
                  <a:pt x="432147" y="12190"/>
                </a:lnTo>
                <a:lnTo>
                  <a:pt x="387710" y="3115"/>
                </a:lnTo>
                <a:lnTo>
                  <a:pt x="341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bk object 16"/>
          <p:cNvSpPr/>
          <p:nvPr/>
        </p:nvSpPr>
        <p:spPr>
          <a:xfrm>
            <a:off x="4440960" y="1719000"/>
            <a:ext cx="3293640" cy="3092400"/>
          </a:xfrm>
          <a:custGeom>
            <a:avLst/>
            <a:gdLst/>
            <a:ahLst/>
            <a:rect l="l" t="t" r="r" b="b"/>
            <a:pathLst>
              <a:path w="3295015" h="3093720">
                <a:moveTo>
                  <a:pt x="1647443" y="0"/>
                </a:moveTo>
                <a:lnTo>
                  <a:pt x="1597991" y="683"/>
                </a:lnTo>
                <a:lnTo>
                  <a:pt x="1548900" y="2721"/>
                </a:lnTo>
                <a:lnTo>
                  <a:pt x="1500191" y="6095"/>
                </a:lnTo>
                <a:lnTo>
                  <a:pt x="1451886" y="10784"/>
                </a:lnTo>
                <a:lnTo>
                  <a:pt x="1404003" y="16771"/>
                </a:lnTo>
                <a:lnTo>
                  <a:pt x="1356564" y="24036"/>
                </a:lnTo>
                <a:lnTo>
                  <a:pt x="1309589" y="32559"/>
                </a:lnTo>
                <a:lnTo>
                  <a:pt x="1263098" y="42322"/>
                </a:lnTo>
                <a:lnTo>
                  <a:pt x="1217112" y="53305"/>
                </a:lnTo>
                <a:lnTo>
                  <a:pt x="1171651" y="65490"/>
                </a:lnTo>
                <a:lnTo>
                  <a:pt x="1126735" y="78857"/>
                </a:lnTo>
                <a:lnTo>
                  <a:pt x="1082386" y="93388"/>
                </a:lnTo>
                <a:lnTo>
                  <a:pt x="1038622" y="109062"/>
                </a:lnTo>
                <a:lnTo>
                  <a:pt x="995465" y="125860"/>
                </a:lnTo>
                <a:lnTo>
                  <a:pt x="952936" y="143765"/>
                </a:lnTo>
                <a:lnTo>
                  <a:pt x="911053" y="162756"/>
                </a:lnTo>
                <a:lnTo>
                  <a:pt x="869839" y="182815"/>
                </a:lnTo>
                <a:lnTo>
                  <a:pt x="829313" y="203921"/>
                </a:lnTo>
                <a:lnTo>
                  <a:pt x="789495" y="226057"/>
                </a:lnTo>
                <a:lnTo>
                  <a:pt x="750406" y="249203"/>
                </a:lnTo>
                <a:lnTo>
                  <a:pt x="712067" y="273339"/>
                </a:lnTo>
                <a:lnTo>
                  <a:pt x="674498" y="298447"/>
                </a:lnTo>
                <a:lnTo>
                  <a:pt x="637718" y="324508"/>
                </a:lnTo>
                <a:lnTo>
                  <a:pt x="601749" y="351502"/>
                </a:lnTo>
                <a:lnTo>
                  <a:pt x="566611" y="379411"/>
                </a:lnTo>
                <a:lnTo>
                  <a:pt x="532325" y="408214"/>
                </a:lnTo>
                <a:lnTo>
                  <a:pt x="498910" y="437894"/>
                </a:lnTo>
                <a:lnTo>
                  <a:pt x="466387" y="468430"/>
                </a:lnTo>
                <a:lnTo>
                  <a:pt x="434777" y="499804"/>
                </a:lnTo>
                <a:lnTo>
                  <a:pt x="404100" y="531997"/>
                </a:lnTo>
                <a:lnTo>
                  <a:pt x="374376" y="564989"/>
                </a:lnTo>
                <a:lnTo>
                  <a:pt x="345626" y="598761"/>
                </a:lnTo>
                <a:lnTo>
                  <a:pt x="317869" y="633295"/>
                </a:lnTo>
                <a:lnTo>
                  <a:pt x="291128" y="668570"/>
                </a:lnTo>
                <a:lnTo>
                  <a:pt x="265421" y="704568"/>
                </a:lnTo>
                <a:lnTo>
                  <a:pt x="240769" y="741270"/>
                </a:lnTo>
                <a:lnTo>
                  <a:pt x="217193" y="778657"/>
                </a:lnTo>
                <a:lnTo>
                  <a:pt x="194713" y="816709"/>
                </a:lnTo>
                <a:lnTo>
                  <a:pt x="173349" y="855407"/>
                </a:lnTo>
                <a:lnTo>
                  <a:pt x="153122" y="894733"/>
                </a:lnTo>
                <a:lnTo>
                  <a:pt x="134052" y="934666"/>
                </a:lnTo>
                <a:lnTo>
                  <a:pt x="116160" y="975189"/>
                </a:lnTo>
                <a:lnTo>
                  <a:pt x="99466" y="1016281"/>
                </a:lnTo>
                <a:lnTo>
                  <a:pt x="83990" y="1057924"/>
                </a:lnTo>
                <a:lnTo>
                  <a:pt x="69753" y="1100098"/>
                </a:lnTo>
                <a:lnTo>
                  <a:pt x="56775" y="1142784"/>
                </a:lnTo>
                <a:lnTo>
                  <a:pt x="45077" y="1185964"/>
                </a:lnTo>
                <a:lnTo>
                  <a:pt x="34678" y="1229618"/>
                </a:lnTo>
                <a:lnTo>
                  <a:pt x="25600" y="1273727"/>
                </a:lnTo>
                <a:lnTo>
                  <a:pt x="17863" y="1318271"/>
                </a:lnTo>
                <a:lnTo>
                  <a:pt x="11486" y="1363232"/>
                </a:lnTo>
                <a:lnTo>
                  <a:pt x="6491" y="1408590"/>
                </a:lnTo>
                <a:lnTo>
                  <a:pt x="2898" y="1454327"/>
                </a:lnTo>
                <a:lnTo>
                  <a:pt x="728" y="1500423"/>
                </a:lnTo>
                <a:lnTo>
                  <a:pt x="0" y="1546860"/>
                </a:lnTo>
                <a:lnTo>
                  <a:pt x="728" y="1593296"/>
                </a:lnTo>
                <a:lnTo>
                  <a:pt x="2898" y="1639392"/>
                </a:lnTo>
                <a:lnTo>
                  <a:pt x="6491" y="1685129"/>
                </a:lnTo>
                <a:lnTo>
                  <a:pt x="11486" y="1730487"/>
                </a:lnTo>
                <a:lnTo>
                  <a:pt x="17863" y="1775448"/>
                </a:lnTo>
                <a:lnTo>
                  <a:pt x="25600" y="1819992"/>
                </a:lnTo>
                <a:lnTo>
                  <a:pt x="34678" y="1864101"/>
                </a:lnTo>
                <a:lnTo>
                  <a:pt x="45077" y="1907755"/>
                </a:lnTo>
                <a:lnTo>
                  <a:pt x="56775" y="1950935"/>
                </a:lnTo>
                <a:lnTo>
                  <a:pt x="69753" y="1993621"/>
                </a:lnTo>
                <a:lnTo>
                  <a:pt x="83990" y="2035795"/>
                </a:lnTo>
                <a:lnTo>
                  <a:pt x="99466" y="2077438"/>
                </a:lnTo>
                <a:lnTo>
                  <a:pt x="116160" y="2118530"/>
                </a:lnTo>
                <a:lnTo>
                  <a:pt x="134052" y="2159053"/>
                </a:lnTo>
                <a:lnTo>
                  <a:pt x="153122" y="2198986"/>
                </a:lnTo>
                <a:lnTo>
                  <a:pt x="173349" y="2238312"/>
                </a:lnTo>
                <a:lnTo>
                  <a:pt x="194713" y="2277010"/>
                </a:lnTo>
                <a:lnTo>
                  <a:pt x="217193" y="2315062"/>
                </a:lnTo>
                <a:lnTo>
                  <a:pt x="240769" y="2352449"/>
                </a:lnTo>
                <a:lnTo>
                  <a:pt x="265421" y="2389151"/>
                </a:lnTo>
                <a:lnTo>
                  <a:pt x="291128" y="2425149"/>
                </a:lnTo>
                <a:lnTo>
                  <a:pt x="317869" y="2460424"/>
                </a:lnTo>
                <a:lnTo>
                  <a:pt x="345626" y="2494958"/>
                </a:lnTo>
                <a:lnTo>
                  <a:pt x="374376" y="2528730"/>
                </a:lnTo>
                <a:lnTo>
                  <a:pt x="404100" y="2561722"/>
                </a:lnTo>
                <a:lnTo>
                  <a:pt x="434777" y="2593915"/>
                </a:lnTo>
                <a:lnTo>
                  <a:pt x="466387" y="2625289"/>
                </a:lnTo>
                <a:lnTo>
                  <a:pt x="498910" y="2655825"/>
                </a:lnTo>
                <a:lnTo>
                  <a:pt x="532325" y="2685505"/>
                </a:lnTo>
                <a:lnTo>
                  <a:pt x="566611" y="2714308"/>
                </a:lnTo>
                <a:lnTo>
                  <a:pt x="601749" y="2742217"/>
                </a:lnTo>
                <a:lnTo>
                  <a:pt x="637718" y="2769211"/>
                </a:lnTo>
                <a:lnTo>
                  <a:pt x="674498" y="2795272"/>
                </a:lnTo>
                <a:lnTo>
                  <a:pt x="712067" y="2820380"/>
                </a:lnTo>
                <a:lnTo>
                  <a:pt x="750406" y="2844516"/>
                </a:lnTo>
                <a:lnTo>
                  <a:pt x="789495" y="2867662"/>
                </a:lnTo>
                <a:lnTo>
                  <a:pt x="829313" y="2889798"/>
                </a:lnTo>
                <a:lnTo>
                  <a:pt x="869839" y="2910904"/>
                </a:lnTo>
                <a:lnTo>
                  <a:pt x="911053" y="2930963"/>
                </a:lnTo>
                <a:lnTo>
                  <a:pt x="952936" y="2949954"/>
                </a:lnTo>
                <a:lnTo>
                  <a:pt x="995465" y="2967859"/>
                </a:lnTo>
                <a:lnTo>
                  <a:pt x="1038622" y="2984657"/>
                </a:lnTo>
                <a:lnTo>
                  <a:pt x="1082386" y="3000331"/>
                </a:lnTo>
                <a:lnTo>
                  <a:pt x="1126735" y="3014862"/>
                </a:lnTo>
                <a:lnTo>
                  <a:pt x="1171651" y="3028229"/>
                </a:lnTo>
                <a:lnTo>
                  <a:pt x="1217112" y="3040414"/>
                </a:lnTo>
                <a:lnTo>
                  <a:pt x="1263098" y="3051397"/>
                </a:lnTo>
                <a:lnTo>
                  <a:pt x="1309589" y="3061160"/>
                </a:lnTo>
                <a:lnTo>
                  <a:pt x="1356564" y="3069683"/>
                </a:lnTo>
                <a:lnTo>
                  <a:pt x="1404003" y="3076948"/>
                </a:lnTo>
                <a:lnTo>
                  <a:pt x="1451886" y="3082935"/>
                </a:lnTo>
                <a:lnTo>
                  <a:pt x="1500191" y="3087624"/>
                </a:lnTo>
                <a:lnTo>
                  <a:pt x="1548900" y="3090998"/>
                </a:lnTo>
                <a:lnTo>
                  <a:pt x="1597991" y="3093036"/>
                </a:lnTo>
                <a:lnTo>
                  <a:pt x="1647443" y="3093720"/>
                </a:lnTo>
                <a:lnTo>
                  <a:pt x="1696896" y="3093036"/>
                </a:lnTo>
                <a:lnTo>
                  <a:pt x="1745987" y="3090998"/>
                </a:lnTo>
                <a:lnTo>
                  <a:pt x="1794696" y="3087624"/>
                </a:lnTo>
                <a:lnTo>
                  <a:pt x="1843001" y="3082935"/>
                </a:lnTo>
                <a:lnTo>
                  <a:pt x="1890884" y="3076948"/>
                </a:lnTo>
                <a:lnTo>
                  <a:pt x="1938323" y="3069683"/>
                </a:lnTo>
                <a:lnTo>
                  <a:pt x="1985298" y="3061160"/>
                </a:lnTo>
                <a:lnTo>
                  <a:pt x="2031789" y="3051397"/>
                </a:lnTo>
                <a:lnTo>
                  <a:pt x="2077775" y="3040414"/>
                </a:lnTo>
                <a:lnTo>
                  <a:pt x="2123236" y="3028229"/>
                </a:lnTo>
                <a:lnTo>
                  <a:pt x="2168152" y="3014862"/>
                </a:lnTo>
                <a:lnTo>
                  <a:pt x="2212501" y="3000331"/>
                </a:lnTo>
                <a:lnTo>
                  <a:pt x="2256265" y="2984657"/>
                </a:lnTo>
                <a:lnTo>
                  <a:pt x="2299422" y="2967859"/>
                </a:lnTo>
                <a:lnTo>
                  <a:pt x="2341951" y="2949954"/>
                </a:lnTo>
                <a:lnTo>
                  <a:pt x="2383834" y="2930963"/>
                </a:lnTo>
                <a:lnTo>
                  <a:pt x="2425048" y="2910904"/>
                </a:lnTo>
                <a:lnTo>
                  <a:pt x="2465574" y="2889798"/>
                </a:lnTo>
                <a:lnTo>
                  <a:pt x="2505392" y="2867662"/>
                </a:lnTo>
                <a:lnTo>
                  <a:pt x="2544481" y="2844516"/>
                </a:lnTo>
                <a:lnTo>
                  <a:pt x="2582820" y="2820380"/>
                </a:lnTo>
                <a:lnTo>
                  <a:pt x="2620389" y="2795272"/>
                </a:lnTo>
                <a:lnTo>
                  <a:pt x="2657169" y="2769211"/>
                </a:lnTo>
                <a:lnTo>
                  <a:pt x="2693138" y="2742217"/>
                </a:lnTo>
                <a:lnTo>
                  <a:pt x="2728276" y="2714308"/>
                </a:lnTo>
                <a:lnTo>
                  <a:pt x="2762562" y="2685505"/>
                </a:lnTo>
                <a:lnTo>
                  <a:pt x="2795977" y="2655825"/>
                </a:lnTo>
                <a:lnTo>
                  <a:pt x="2828500" y="2625289"/>
                </a:lnTo>
                <a:lnTo>
                  <a:pt x="2860110" y="2593915"/>
                </a:lnTo>
                <a:lnTo>
                  <a:pt x="2890787" y="2561722"/>
                </a:lnTo>
                <a:lnTo>
                  <a:pt x="2920511" y="2528730"/>
                </a:lnTo>
                <a:lnTo>
                  <a:pt x="2949261" y="2494958"/>
                </a:lnTo>
                <a:lnTo>
                  <a:pt x="2977018" y="2460424"/>
                </a:lnTo>
                <a:lnTo>
                  <a:pt x="3003759" y="2425149"/>
                </a:lnTo>
                <a:lnTo>
                  <a:pt x="3029466" y="2389151"/>
                </a:lnTo>
                <a:lnTo>
                  <a:pt x="3054118" y="2352449"/>
                </a:lnTo>
                <a:lnTo>
                  <a:pt x="3077694" y="2315062"/>
                </a:lnTo>
                <a:lnTo>
                  <a:pt x="3100174" y="2277010"/>
                </a:lnTo>
                <a:lnTo>
                  <a:pt x="3121538" y="2238312"/>
                </a:lnTo>
                <a:lnTo>
                  <a:pt x="3141765" y="2198986"/>
                </a:lnTo>
                <a:lnTo>
                  <a:pt x="3160835" y="2159053"/>
                </a:lnTo>
                <a:lnTo>
                  <a:pt x="3178727" y="2118530"/>
                </a:lnTo>
                <a:lnTo>
                  <a:pt x="3195421" y="2077438"/>
                </a:lnTo>
                <a:lnTo>
                  <a:pt x="3210897" y="2035795"/>
                </a:lnTo>
                <a:lnTo>
                  <a:pt x="3225134" y="1993621"/>
                </a:lnTo>
                <a:lnTo>
                  <a:pt x="3238112" y="1950935"/>
                </a:lnTo>
                <a:lnTo>
                  <a:pt x="3249810" y="1907755"/>
                </a:lnTo>
                <a:lnTo>
                  <a:pt x="3260209" y="1864101"/>
                </a:lnTo>
                <a:lnTo>
                  <a:pt x="3269287" y="1819992"/>
                </a:lnTo>
                <a:lnTo>
                  <a:pt x="3277024" y="1775448"/>
                </a:lnTo>
                <a:lnTo>
                  <a:pt x="3283401" y="1730487"/>
                </a:lnTo>
                <a:lnTo>
                  <a:pt x="3288396" y="1685129"/>
                </a:lnTo>
                <a:lnTo>
                  <a:pt x="3291989" y="1639392"/>
                </a:lnTo>
                <a:lnTo>
                  <a:pt x="3294159" y="1593296"/>
                </a:lnTo>
                <a:lnTo>
                  <a:pt x="3294888" y="1546860"/>
                </a:lnTo>
                <a:lnTo>
                  <a:pt x="3294159" y="1500423"/>
                </a:lnTo>
                <a:lnTo>
                  <a:pt x="3291989" y="1454327"/>
                </a:lnTo>
                <a:lnTo>
                  <a:pt x="3288396" y="1408590"/>
                </a:lnTo>
                <a:lnTo>
                  <a:pt x="3283401" y="1363232"/>
                </a:lnTo>
                <a:lnTo>
                  <a:pt x="3277024" y="1318271"/>
                </a:lnTo>
                <a:lnTo>
                  <a:pt x="3269287" y="1273727"/>
                </a:lnTo>
                <a:lnTo>
                  <a:pt x="3260209" y="1229618"/>
                </a:lnTo>
                <a:lnTo>
                  <a:pt x="3249810" y="1185964"/>
                </a:lnTo>
                <a:lnTo>
                  <a:pt x="3238112" y="1142784"/>
                </a:lnTo>
                <a:lnTo>
                  <a:pt x="3225134" y="1100098"/>
                </a:lnTo>
                <a:lnTo>
                  <a:pt x="3210897" y="1057924"/>
                </a:lnTo>
                <a:lnTo>
                  <a:pt x="3195421" y="1016281"/>
                </a:lnTo>
                <a:lnTo>
                  <a:pt x="3178727" y="975189"/>
                </a:lnTo>
                <a:lnTo>
                  <a:pt x="3160835" y="934666"/>
                </a:lnTo>
                <a:lnTo>
                  <a:pt x="3141765" y="894733"/>
                </a:lnTo>
                <a:lnTo>
                  <a:pt x="3121538" y="855407"/>
                </a:lnTo>
                <a:lnTo>
                  <a:pt x="3100174" y="816709"/>
                </a:lnTo>
                <a:lnTo>
                  <a:pt x="3077694" y="778657"/>
                </a:lnTo>
                <a:lnTo>
                  <a:pt x="3054118" y="741270"/>
                </a:lnTo>
                <a:lnTo>
                  <a:pt x="3029466" y="704568"/>
                </a:lnTo>
                <a:lnTo>
                  <a:pt x="3003759" y="668570"/>
                </a:lnTo>
                <a:lnTo>
                  <a:pt x="2977018" y="633295"/>
                </a:lnTo>
                <a:lnTo>
                  <a:pt x="2949261" y="598761"/>
                </a:lnTo>
                <a:lnTo>
                  <a:pt x="2920511" y="564989"/>
                </a:lnTo>
                <a:lnTo>
                  <a:pt x="2890787" y="531997"/>
                </a:lnTo>
                <a:lnTo>
                  <a:pt x="2860110" y="499804"/>
                </a:lnTo>
                <a:lnTo>
                  <a:pt x="2828500" y="468430"/>
                </a:lnTo>
                <a:lnTo>
                  <a:pt x="2795977" y="437894"/>
                </a:lnTo>
                <a:lnTo>
                  <a:pt x="2762562" y="408214"/>
                </a:lnTo>
                <a:lnTo>
                  <a:pt x="2728276" y="379411"/>
                </a:lnTo>
                <a:lnTo>
                  <a:pt x="2693138" y="351502"/>
                </a:lnTo>
                <a:lnTo>
                  <a:pt x="2657169" y="324508"/>
                </a:lnTo>
                <a:lnTo>
                  <a:pt x="2620389" y="298447"/>
                </a:lnTo>
                <a:lnTo>
                  <a:pt x="2582820" y="273339"/>
                </a:lnTo>
                <a:lnTo>
                  <a:pt x="2544481" y="249203"/>
                </a:lnTo>
                <a:lnTo>
                  <a:pt x="2505392" y="226057"/>
                </a:lnTo>
                <a:lnTo>
                  <a:pt x="2465574" y="203921"/>
                </a:lnTo>
                <a:lnTo>
                  <a:pt x="2425048" y="182815"/>
                </a:lnTo>
                <a:lnTo>
                  <a:pt x="2383834" y="162756"/>
                </a:lnTo>
                <a:lnTo>
                  <a:pt x="2341951" y="143765"/>
                </a:lnTo>
                <a:lnTo>
                  <a:pt x="2299422" y="125860"/>
                </a:lnTo>
                <a:lnTo>
                  <a:pt x="2256265" y="109062"/>
                </a:lnTo>
                <a:lnTo>
                  <a:pt x="2212501" y="93388"/>
                </a:lnTo>
                <a:lnTo>
                  <a:pt x="2168152" y="78857"/>
                </a:lnTo>
                <a:lnTo>
                  <a:pt x="2123236" y="65490"/>
                </a:lnTo>
                <a:lnTo>
                  <a:pt x="2077775" y="53305"/>
                </a:lnTo>
                <a:lnTo>
                  <a:pt x="2031789" y="42322"/>
                </a:lnTo>
                <a:lnTo>
                  <a:pt x="1985298" y="32559"/>
                </a:lnTo>
                <a:lnTo>
                  <a:pt x="1938323" y="24036"/>
                </a:lnTo>
                <a:lnTo>
                  <a:pt x="1890884" y="16771"/>
                </a:lnTo>
                <a:lnTo>
                  <a:pt x="1843001" y="10784"/>
                </a:lnTo>
                <a:lnTo>
                  <a:pt x="1794696" y="6095"/>
                </a:lnTo>
                <a:lnTo>
                  <a:pt x="1745987" y="2721"/>
                </a:lnTo>
                <a:lnTo>
                  <a:pt x="1696896" y="683"/>
                </a:lnTo>
                <a:lnTo>
                  <a:pt x="1647443" y="0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8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55D4C3-115F-41F3-832B-92C78E97E6D5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&lt;숫자&gt;</a:t>
            </a:fld>
            <a:endParaRPr b="0" lang="en-US" sz="1800" spc="-1" strike="noStrike">
              <a:latin typeface="Noto Serif CJK KR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gif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gif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gif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gif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bject 2"/>
          <p:cNvSpPr/>
          <p:nvPr/>
        </p:nvSpPr>
        <p:spPr>
          <a:xfrm>
            <a:off x="4320" y="0"/>
            <a:ext cx="12190680" cy="685656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420080" y="2133720"/>
            <a:ext cx="3350160" cy="14583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algn="ctr">
              <a:lnSpc>
                <a:spcPts val="5695"/>
              </a:lnSpc>
              <a:spcBef>
                <a:spcPts val="99"/>
              </a:spcBef>
              <a:buNone/>
            </a:pPr>
            <a:r>
              <a:rPr b="1" lang="ko-KR" sz="4800" spc="-265" strike="noStrike">
                <a:solidFill>
                  <a:srgbClr val="ffffff"/>
                </a:solidFill>
                <a:latin typeface="NanumSquare Bold"/>
                <a:ea typeface="NanumSquare Bold"/>
              </a:rPr>
              <a:t>카메라 속 표정인식</a:t>
            </a:r>
            <a:endParaRPr b="0" lang="en-US" sz="4800" spc="-1" strike="noStrike">
              <a:latin typeface="Noto Sans CJK KR"/>
            </a:endParaRPr>
          </a:p>
        </p:txBody>
      </p:sp>
      <p:sp>
        <p:nvSpPr>
          <p:cNvPr id="138" name="object 4"/>
          <p:cNvSpPr/>
          <p:nvPr/>
        </p:nvSpPr>
        <p:spPr>
          <a:xfrm>
            <a:off x="9906120" y="5638680"/>
            <a:ext cx="1593720" cy="2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  <a:buNone/>
            </a:pPr>
            <a:r>
              <a:rPr b="1" lang="ko-KR" sz="1400" spc="-1" strike="noStrike">
                <a:solidFill>
                  <a:srgbClr val="ffffff"/>
                </a:solidFill>
                <a:latin typeface="NanumSquare Bold"/>
                <a:ea typeface="NanumSquare Bold"/>
              </a:rPr>
              <a:t>허진호 </a:t>
            </a:r>
            <a:r>
              <a:rPr b="1" lang="en-US" sz="1400" spc="-1" strike="noStrike">
                <a:solidFill>
                  <a:srgbClr val="ffffff"/>
                </a:solidFill>
                <a:latin typeface="NanumSquare Bold"/>
                <a:ea typeface="NanumSquare Bold"/>
              </a:rPr>
              <a:t>, </a:t>
            </a:r>
            <a:r>
              <a:rPr b="1" lang="ko-KR" sz="1400" spc="-1" strike="noStrike">
                <a:solidFill>
                  <a:srgbClr val="ffffff"/>
                </a:solidFill>
                <a:latin typeface="NanumSquare Bold"/>
                <a:ea typeface="NanumSquare Bold"/>
              </a:rPr>
              <a:t>이가원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046680" y="556200"/>
            <a:ext cx="6096960" cy="11566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97352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ko-KR" sz="2400" spc="-7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결과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210" name="object 3"/>
          <p:cNvSpPr/>
          <p:nvPr/>
        </p:nvSpPr>
        <p:spPr>
          <a:xfrm>
            <a:off x="4337280" y="621720"/>
            <a:ext cx="267120" cy="312840"/>
          </a:xfrm>
          <a:custGeom>
            <a:avLst/>
            <a:gdLst/>
            <a:ahLst/>
            <a:rect l="l" t="t" r="r" b="b"/>
            <a:pathLst>
              <a:path w="268604" h="314325">
                <a:moveTo>
                  <a:pt x="256159" y="0"/>
                </a:moveTo>
                <a:lnTo>
                  <a:pt x="12065" y="0"/>
                </a:lnTo>
                <a:lnTo>
                  <a:pt x="9398" y="254"/>
                </a:lnTo>
                <a:lnTo>
                  <a:pt x="0" y="12065"/>
                </a:lnTo>
                <a:lnTo>
                  <a:pt x="0" y="301879"/>
                </a:lnTo>
                <a:lnTo>
                  <a:pt x="12065" y="313944"/>
                </a:lnTo>
                <a:lnTo>
                  <a:pt x="256159" y="313944"/>
                </a:lnTo>
                <a:lnTo>
                  <a:pt x="268224" y="301879"/>
                </a:lnTo>
                <a:lnTo>
                  <a:pt x="268224" y="289687"/>
                </a:lnTo>
                <a:lnTo>
                  <a:pt x="24130" y="289687"/>
                </a:lnTo>
                <a:lnTo>
                  <a:pt x="24130" y="24257"/>
                </a:lnTo>
                <a:lnTo>
                  <a:pt x="268224" y="24257"/>
                </a:lnTo>
                <a:lnTo>
                  <a:pt x="268224" y="12065"/>
                </a:lnTo>
                <a:lnTo>
                  <a:pt x="258953" y="254"/>
                </a:lnTo>
                <a:lnTo>
                  <a:pt x="256159" y="0"/>
                </a:lnTo>
                <a:close/>
              </a:path>
              <a:path w="268604" h="314325">
                <a:moveTo>
                  <a:pt x="268224" y="24257"/>
                </a:moveTo>
                <a:lnTo>
                  <a:pt x="243967" y="24257"/>
                </a:lnTo>
                <a:lnTo>
                  <a:pt x="243967" y="289687"/>
                </a:lnTo>
                <a:lnTo>
                  <a:pt x="268224" y="289687"/>
                </a:lnTo>
                <a:lnTo>
                  <a:pt x="268224" y="24257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object 4"/>
          <p:cNvSpPr/>
          <p:nvPr/>
        </p:nvSpPr>
        <p:spPr>
          <a:xfrm>
            <a:off x="4395240" y="698040"/>
            <a:ext cx="154080" cy="160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object 11"/>
          <p:cNvSpPr/>
          <p:nvPr/>
        </p:nvSpPr>
        <p:spPr>
          <a:xfrm>
            <a:off x="179280" y="0"/>
            <a:ext cx="2160000" cy="8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1000" bIns="0" anchor="t">
            <a:spAutoFit/>
          </a:bodyPr>
          <a:p>
            <a:pPr marL="12600">
              <a:lnSpc>
                <a:spcPct val="100000"/>
              </a:lnSpc>
              <a:spcBef>
                <a:spcPts val="2055"/>
              </a:spcBef>
              <a:buNone/>
            </a:pPr>
            <a:r>
              <a:rPr b="1" lang="ko-KR" sz="3600" spc="86" strike="noStrike">
                <a:solidFill>
                  <a:srgbClr val="ffffff"/>
                </a:solidFill>
                <a:latin typeface="NanumSquare Bold"/>
                <a:ea typeface="NanumSquare Bold"/>
              </a:rPr>
              <a:t>결과</a:t>
            </a:r>
            <a:endParaRPr b="0" lang="en-US" sz="3600" spc="-1" strike="noStrike">
              <a:latin typeface="Noto Sans CJK KR"/>
            </a:endParaRPr>
          </a:p>
        </p:txBody>
      </p:sp>
      <p:sp>
        <p:nvSpPr>
          <p:cNvPr id="213" name="object 5"/>
          <p:cNvSpPr/>
          <p:nvPr/>
        </p:nvSpPr>
        <p:spPr>
          <a:xfrm>
            <a:off x="5073480" y="1387800"/>
            <a:ext cx="452628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183600"/>
              </a:tabLst>
            </a:pP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웹 캠을 이용해 촬영한 사진 이모티콘 결과 </a:t>
            </a:r>
            <a:r>
              <a:rPr b="1" lang="en-US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1</a:t>
            </a:r>
            <a:endParaRPr b="0" lang="en-US" sz="1400" spc="-1" strike="noStrike">
              <a:latin typeface="Noto Sans CJK KR"/>
            </a:endParaRPr>
          </a:p>
        </p:txBody>
      </p:sp>
      <p:pic>
        <p:nvPicPr>
          <p:cNvPr id="214" name="그림 8" descr=""/>
          <p:cNvPicPr/>
          <p:nvPr/>
        </p:nvPicPr>
        <p:blipFill>
          <a:blip r:embed="rId2"/>
          <a:stretch/>
        </p:blipFill>
        <p:spPr>
          <a:xfrm>
            <a:off x="4114800" y="1752480"/>
            <a:ext cx="7618680" cy="4281480"/>
          </a:xfrm>
          <a:prstGeom prst="rect">
            <a:avLst/>
          </a:prstGeom>
          <a:ln w="0">
            <a:noFill/>
          </a:ln>
        </p:spPr>
      </p:pic>
      <p:sp>
        <p:nvSpPr>
          <p:cNvPr id="215" name="object 5"/>
          <p:cNvSpPr/>
          <p:nvPr/>
        </p:nvSpPr>
        <p:spPr>
          <a:xfrm>
            <a:off x="5073480" y="6229800"/>
            <a:ext cx="574524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183600"/>
              </a:tabLst>
            </a:pP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감정</a:t>
            </a:r>
            <a:r>
              <a:rPr b="1" lang="en-US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: </a:t>
            </a: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행복      인종</a:t>
            </a:r>
            <a:r>
              <a:rPr b="1" lang="en-US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: </a:t>
            </a: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동양인      안경</a:t>
            </a:r>
            <a:r>
              <a:rPr b="1" lang="en-US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: </a:t>
            </a: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없음      마스크</a:t>
            </a:r>
            <a:r>
              <a:rPr b="1" lang="en-US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: </a:t>
            </a: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미착용 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046680" y="556200"/>
            <a:ext cx="6096960" cy="11566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97352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ko-KR" sz="2400" spc="-7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결과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217" name="object 3"/>
          <p:cNvSpPr/>
          <p:nvPr/>
        </p:nvSpPr>
        <p:spPr>
          <a:xfrm>
            <a:off x="4337280" y="621720"/>
            <a:ext cx="267120" cy="312840"/>
          </a:xfrm>
          <a:custGeom>
            <a:avLst/>
            <a:gdLst/>
            <a:ahLst/>
            <a:rect l="l" t="t" r="r" b="b"/>
            <a:pathLst>
              <a:path w="268604" h="314325">
                <a:moveTo>
                  <a:pt x="256159" y="0"/>
                </a:moveTo>
                <a:lnTo>
                  <a:pt x="12065" y="0"/>
                </a:lnTo>
                <a:lnTo>
                  <a:pt x="9398" y="254"/>
                </a:lnTo>
                <a:lnTo>
                  <a:pt x="0" y="12065"/>
                </a:lnTo>
                <a:lnTo>
                  <a:pt x="0" y="301879"/>
                </a:lnTo>
                <a:lnTo>
                  <a:pt x="12065" y="313944"/>
                </a:lnTo>
                <a:lnTo>
                  <a:pt x="256159" y="313944"/>
                </a:lnTo>
                <a:lnTo>
                  <a:pt x="268224" y="301879"/>
                </a:lnTo>
                <a:lnTo>
                  <a:pt x="268224" y="289687"/>
                </a:lnTo>
                <a:lnTo>
                  <a:pt x="24130" y="289687"/>
                </a:lnTo>
                <a:lnTo>
                  <a:pt x="24130" y="24257"/>
                </a:lnTo>
                <a:lnTo>
                  <a:pt x="268224" y="24257"/>
                </a:lnTo>
                <a:lnTo>
                  <a:pt x="268224" y="12065"/>
                </a:lnTo>
                <a:lnTo>
                  <a:pt x="258953" y="254"/>
                </a:lnTo>
                <a:lnTo>
                  <a:pt x="256159" y="0"/>
                </a:lnTo>
                <a:close/>
              </a:path>
              <a:path w="268604" h="314325">
                <a:moveTo>
                  <a:pt x="268224" y="24257"/>
                </a:moveTo>
                <a:lnTo>
                  <a:pt x="243967" y="24257"/>
                </a:lnTo>
                <a:lnTo>
                  <a:pt x="243967" y="289687"/>
                </a:lnTo>
                <a:lnTo>
                  <a:pt x="268224" y="289687"/>
                </a:lnTo>
                <a:lnTo>
                  <a:pt x="268224" y="24257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object 4"/>
          <p:cNvSpPr/>
          <p:nvPr/>
        </p:nvSpPr>
        <p:spPr>
          <a:xfrm>
            <a:off x="4395240" y="698040"/>
            <a:ext cx="154080" cy="160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object 11"/>
          <p:cNvSpPr/>
          <p:nvPr/>
        </p:nvSpPr>
        <p:spPr>
          <a:xfrm>
            <a:off x="429120" y="1008000"/>
            <a:ext cx="2160000" cy="8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1000" bIns="0" anchor="t">
            <a:spAutoFit/>
          </a:bodyPr>
          <a:p>
            <a:pPr marL="12600">
              <a:lnSpc>
                <a:spcPct val="100000"/>
              </a:lnSpc>
              <a:spcBef>
                <a:spcPts val="2055"/>
              </a:spcBef>
              <a:buNone/>
            </a:pPr>
            <a:r>
              <a:rPr b="1" lang="ko-KR" sz="3600" spc="86" strike="noStrike">
                <a:solidFill>
                  <a:srgbClr val="ffffff"/>
                </a:solidFill>
                <a:latin typeface="NanumSquare Bold"/>
                <a:ea typeface="NanumSquare Bold"/>
              </a:rPr>
              <a:t>결과</a:t>
            </a:r>
            <a:endParaRPr b="0" lang="en-US" sz="3600" spc="-1" strike="noStrike">
              <a:latin typeface="Noto Sans CJK KR"/>
            </a:endParaRPr>
          </a:p>
        </p:txBody>
      </p:sp>
      <p:sp>
        <p:nvSpPr>
          <p:cNvPr id="220" name="object 5"/>
          <p:cNvSpPr/>
          <p:nvPr/>
        </p:nvSpPr>
        <p:spPr>
          <a:xfrm>
            <a:off x="5073480" y="1387800"/>
            <a:ext cx="452628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183600"/>
              </a:tabLst>
            </a:pP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웹 캠을 이용해 촬영한 사진 이모티콘 결과 </a:t>
            </a:r>
            <a:r>
              <a:rPr b="1" lang="en-US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2  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221" name="object 5"/>
          <p:cNvSpPr/>
          <p:nvPr/>
        </p:nvSpPr>
        <p:spPr>
          <a:xfrm>
            <a:off x="5073480" y="6229800"/>
            <a:ext cx="5364360" cy="43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183600"/>
              </a:tabLst>
            </a:pP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감정</a:t>
            </a:r>
            <a:r>
              <a:rPr b="1" lang="en-US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: </a:t>
            </a: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무표정      인종</a:t>
            </a:r>
            <a:r>
              <a:rPr b="1" lang="en-US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: </a:t>
            </a: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동양인      안경</a:t>
            </a:r>
            <a:r>
              <a:rPr b="1" lang="en-US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: </a:t>
            </a: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동그란 안경      마스크</a:t>
            </a:r>
            <a:r>
              <a:rPr b="1" lang="en-US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: </a:t>
            </a: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미착용 </a:t>
            </a:r>
            <a:endParaRPr b="0" lang="en-US" sz="1400" spc="-1" strike="noStrike">
              <a:latin typeface="Noto Sans CJK KR"/>
            </a:endParaRPr>
          </a:p>
        </p:txBody>
      </p:sp>
      <p:pic>
        <p:nvPicPr>
          <p:cNvPr id="222" name="그림 5" descr="실내, 사진, 앉아있는, 화면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4114800" y="1752480"/>
            <a:ext cx="7618680" cy="4281480"/>
          </a:xfrm>
          <a:prstGeom prst="rect">
            <a:avLst/>
          </a:prstGeom>
          <a:ln w="0">
            <a:noFill/>
          </a:ln>
        </p:spPr>
      </p:pic>
      <p:sp>
        <p:nvSpPr>
          <p:cNvPr id="223" name="object 10"/>
          <p:cNvSpPr/>
          <p:nvPr/>
        </p:nvSpPr>
        <p:spPr>
          <a:xfrm>
            <a:off x="457200" y="1886760"/>
            <a:ext cx="602280" cy="242280"/>
          </a:xfrm>
          <a:custGeom>
            <a:avLst/>
            <a:gdLst/>
            <a:ahLst/>
            <a:rect l="l" t="t" r="r" b="b"/>
            <a:pathLst>
              <a:path w="603885" h="243839">
                <a:moveTo>
                  <a:pt x="481584" y="0"/>
                </a:moveTo>
                <a:lnTo>
                  <a:pt x="121920" y="0"/>
                </a:lnTo>
                <a:lnTo>
                  <a:pt x="74462" y="9584"/>
                </a:lnTo>
                <a:lnTo>
                  <a:pt x="35709" y="35718"/>
                </a:lnTo>
                <a:lnTo>
                  <a:pt x="9580" y="74473"/>
                </a:lnTo>
                <a:lnTo>
                  <a:pt x="0" y="121920"/>
                </a:lnTo>
                <a:lnTo>
                  <a:pt x="9580" y="169366"/>
                </a:lnTo>
                <a:lnTo>
                  <a:pt x="35709" y="208121"/>
                </a:lnTo>
                <a:lnTo>
                  <a:pt x="74462" y="234255"/>
                </a:lnTo>
                <a:lnTo>
                  <a:pt x="121920" y="243839"/>
                </a:lnTo>
                <a:lnTo>
                  <a:pt x="481584" y="243839"/>
                </a:lnTo>
                <a:lnTo>
                  <a:pt x="529041" y="234255"/>
                </a:lnTo>
                <a:lnTo>
                  <a:pt x="567794" y="208121"/>
                </a:lnTo>
                <a:lnTo>
                  <a:pt x="593923" y="169366"/>
                </a:lnTo>
                <a:lnTo>
                  <a:pt x="603504" y="121920"/>
                </a:lnTo>
                <a:lnTo>
                  <a:pt x="593923" y="74473"/>
                </a:lnTo>
                <a:lnTo>
                  <a:pt x="567794" y="35718"/>
                </a:lnTo>
                <a:lnTo>
                  <a:pt x="529041" y="9584"/>
                </a:lnTo>
                <a:lnTo>
                  <a:pt x="48158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720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-US" sz="1300" spc="-7" strike="noStrike">
                <a:solidFill>
                  <a:srgbClr val="ffffff"/>
                </a:solidFill>
                <a:latin typeface="NanumSquare"/>
                <a:ea typeface="NanumSquare"/>
              </a:rPr>
              <a:t>31</a:t>
            </a:r>
            <a:r>
              <a:rPr b="0" lang="en-US" sz="1300" spc="-197" strike="noStrike">
                <a:solidFill>
                  <a:srgbClr val="ffffff"/>
                </a:solidFill>
                <a:latin typeface="NanumSquare"/>
                <a:ea typeface="NanumSquare"/>
              </a:rPr>
              <a:t> </a:t>
            </a:r>
            <a:r>
              <a:rPr b="0" lang="en-US" sz="1300" spc="-7" strike="noStrike">
                <a:solidFill>
                  <a:srgbClr val="ffffff"/>
                </a:solidFill>
                <a:latin typeface="NanumSquare"/>
                <a:ea typeface="NanumSquare"/>
              </a:rPr>
              <a:t>/</a:t>
            </a:r>
            <a:r>
              <a:rPr b="0" lang="en-US" sz="1300" spc="-211" strike="noStrike">
                <a:solidFill>
                  <a:srgbClr val="ffffff"/>
                </a:solidFill>
                <a:latin typeface="NanumSquare"/>
                <a:ea typeface="NanumSquare"/>
              </a:rPr>
              <a:t> </a:t>
            </a:r>
            <a:r>
              <a:rPr b="0" lang="en-US" sz="1300" spc="-100" strike="noStrike">
                <a:solidFill>
                  <a:srgbClr val="ffffff"/>
                </a:solidFill>
                <a:latin typeface="NanumSquare"/>
                <a:ea typeface="NanumSquare"/>
              </a:rPr>
              <a:t>45</a:t>
            </a:r>
            <a:endParaRPr b="0" lang="en-US" sz="1300" spc="-1" strike="noStrike">
              <a:latin typeface="Noto Sans CJK KR"/>
            </a:endParaRPr>
          </a:p>
          <a:p>
            <a:pPr marL="72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046680" y="556200"/>
            <a:ext cx="6096960" cy="11566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97352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ko-KR" sz="2400" spc="-7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결과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225" name="object 3"/>
          <p:cNvSpPr/>
          <p:nvPr/>
        </p:nvSpPr>
        <p:spPr>
          <a:xfrm>
            <a:off x="4337280" y="621720"/>
            <a:ext cx="267120" cy="312840"/>
          </a:xfrm>
          <a:custGeom>
            <a:avLst/>
            <a:gdLst/>
            <a:ahLst/>
            <a:rect l="l" t="t" r="r" b="b"/>
            <a:pathLst>
              <a:path w="268604" h="314325">
                <a:moveTo>
                  <a:pt x="256159" y="0"/>
                </a:moveTo>
                <a:lnTo>
                  <a:pt x="12065" y="0"/>
                </a:lnTo>
                <a:lnTo>
                  <a:pt x="9398" y="254"/>
                </a:lnTo>
                <a:lnTo>
                  <a:pt x="0" y="12065"/>
                </a:lnTo>
                <a:lnTo>
                  <a:pt x="0" y="301879"/>
                </a:lnTo>
                <a:lnTo>
                  <a:pt x="12065" y="313944"/>
                </a:lnTo>
                <a:lnTo>
                  <a:pt x="256159" y="313944"/>
                </a:lnTo>
                <a:lnTo>
                  <a:pt x="268224" y="301879"/>
                </a:lnTo>
                <a:lnTo>
                  <a:pt x="268224" y="289687"/>
                </a:lnTo>
                <a:lnTo>
                  <a:pt x="24130" y="289687"/>
                </a:lnTo>
                <a:lnTo>
                  <a:pt x="24130" y="24257"/>
                </a:lnTo>
                <a:lnTo>
                  <a:pt x="268224" y="24257"/>
                </a:lnTo>
                <a:lnTo>
                  <a:pt x="268224" y="12065"/>
                </a:lnTo>
                <a:lnTo>
                  <a:pt x="258953" y="254"/>
                </a:lnTo>
                <a:lnTo>
                  <a:pt x="256159" y="0"/>
                </a:lnTo>
                <a:close/>
              </a:path>
              <a:path w="268604" h="314325">
                <a:moveTo>
                  <a:pt x="268224" y="24257"/>
                </a:moveTo>
                <a:lnTo>
                  <a:pt x="243967" y="24257"/>
                </a:lnTo>
                <a:lnTo>
                  <a:pt x="243967" y="289687"/>
                </a:lnTo>
                <a:lnTo>
                  <a:pt x="268224" y="289687"/>
                </a:lnTo>
                <a:lnTo>
                  <a:pt x="268224" y="24257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object 4"/>
          <p:cNvSpPr/>
          <p:nvPr/>
        </p:nvSpPr>
        <p:spPr>
          <a:xfrm>
            <a:off x="4395240" y="698040"/>
            <a:ext cx="154080" cy="160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object 11"/>
          <p:cNvSpPr/>
          <p:nvPr/>
        </p:nvSpPr>
        <p:spPr>
          <a:xfrm>
            <a:off x="429120" y="1008000"/>
            <a:ext cx="2160000" cy="8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1000" bIns="0" anchor="t">
            <a:spAutoFit/>
          </a:bodyPr>
          <a:p>
            <a:pPr marL="12600">
              <a:lnSpc>
                <a:spcPct val="100000"/>
              </a:lnSpc>
              <a:spcBef>
                <a:spcPts val="2055"/>
              </a:spcBef>
              <a:buNone/>
            </a:pPr>
            <a:r>
              <a:rPr b="1" lang="ko-KR" sz="3600" spc="86" strike="noStrike">
                <a:solidFill>
                  <a:srgbClr val="ffffff"/>
                </a:solidFill>
                <a:latin typeface="NanumSquare Bold"/>
                <a:ea typeface="NanumSquare Bold"/>
              </a:rPr>
              <a:t>결과</a:t>
            </a:r>
            <a:endParaRPr b="0" lang="en-US" sz="3600" spc="-1" strike="noStrike">
              <a:latin typeface="Noto Sans CJK KR"/>
            </a:endParaRPr>
          </a:p>
        </p:txBody>
      </p:sp>
      <p:sp>
        <p:nvSpPr>
          <p:cNvPr id="228" name="object 5"/>
          <p:cNvSpPr/>
          <p:nvPr/>
        </p:nvSpPr>
        <p:spPr>
          <a:xfrm>
            <a:off x="5073480" y="1387800"/>
            <a:ext cx="452628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183600"/>
              </a:tabLst>
            </a:pP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웹 캠을 이용해 촬영한 사진 이모티콘 결과 </a:t>
            </a:r>
            <a:r>
              <a:rPr b="1" lang="en-US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3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229" name="object 5"/>
          <p:cNvSpPr/>
          <p:nvPr/>
        </p:nvSpPr>
        <p:spPr>
          <a:xfrm>
            <a:off x="5073480" y="6229800"/>
            <a:ext cx="498348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183600"/>
              </a:tabLst>
            </a:pP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감정</a:t>
            </a:r>
            <a:r>
              <a:rPr b="1" lang="en-US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: </a:t>
            </a: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무표정      인종</a:t>
            </a:r>
            <a:r>
              <a:rPr b="1" lang="en-US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: </a:t>
            </a: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동양인      안경</a:t>
            </a:r>
            <a:r>
              <a:rPr b="1" lang="en-US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: </a:t>
            </a: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없음      마스크</a:t>
            </a:r>
            <a:r>
              <a:rPr b="1" lang="en-US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: </a:t>
            </a: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착용 </a:t>
            </a:r>
            <a:endParaRPr b="0" lang="en-US" sz="1400" spc="-1" strike="noStrike">
              <a:latin typeface="Noto Sans CJK KR"/>
            </a:endParaRPr>
          </a:p>
        </p:txBody>
      </p:sp>
      <p:pic>
        <p:nvPicPr>
          <p:cNvPr id="230" name="그림 8" descr="앉아있는, 컴퓨터, 노트북, 테이블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4114800" y="1729800"/>
            <a:ext cx="7630920" cy="4288320"/>
          </a:xfrm>
          <a:prstGeom prst="rect">
            <a:avLst/>
          </a:prstGeom>
          <a:ln w="0">
            <a:noFill/>
          </a:ln>
        </p:spPr>
      </p:pic>
      <p:sp>
        <p:nvSpPr>
          <p:cNvPr id="231" name="object 10"/>
          <p:cNvSpPr/>
          <p:nvPr/>
        </p:nvSpPr>
        <p:spPr>
          <a:xfrm>
            <a:off x="457200" y="1886760"/>
            <a:ext cx="602280" cy="242280"/>
          </a:xfrm>
          <a:custGeom>
            <a:avLst/>
            <a:gdLst/>
            <a:ahLst/>
            <a:rect l="l" t="t" r="r" b="b"/>
            <a:pathLst>
              <a:path w="603885" h="243839">
                <a:moveTo>
                  <a:pt x="481584" y="0"/>
                </a:moveTo>
                <a:lnTo>
                  <a:pt x="121920" y="0"/>
                </a:lnTo>
                <a:lnTo>
                  <a:pt x="74462" y="9584"/>
                </a:lnTo>
                <a:lnTo>
                  <a:pt x="35709" y="35718"/>
                </a:lnTo>
                <a:lnTo>
                  <a:pt x="9580" y="74473"/>
                </a:lnTo>
                <a:lnTo>
                  <a:pt x="0" y="121920"/>
                </a:lnTo>
                <a:lnTo>
                  <a:pt x="9580" y="169366"/>
                </a:lnTo>
                <a:lnTo>
                  <a:pt x="35709" y="208121"/>
                </a:lnTo>
                <a:lnTo>
                  <a:pt x="74462" y="234255"/>
                </a:lnTo>
                <a:lnTo>
                  <a:pt x="121920" y="243839"/>
                </a:lnTo>
                <a:lnTo>
                  <a:pt x="481584" y="243839"/>
                </a:lnTo>
                <a:lnTo>
                  <a:pt x="529041" y="234255"/>
                </a:lnTo>
                <a:lnTo>
                  <a:pt x="567794" y="208121"/>
                </a:lnTo>
                <a:lnTo>
                  <a:pt x="593923" y="169366"/>
                </a:lnTo>
                <a:lnTo>
                  <a:pt x="603504" y="121920"/>
                </a:lnTo>
                <a:lnTo>
                  <a:pt x="593923" y="74473"/>
                </a:lnTo>
                <a:lnTo>
                  <a:pt x="567794" y="35718"/>
                </a:lnTo>
                <a:lnTo>
                  <a:pt x="529041" y="9584"/>
                </a:lnTo>
                <a:lnTo>
                  <a:pt x="48158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720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-US" sz="1300" spc="-7" strike="noStrike">
                <a:solidFill>
                  <a:srgbClr val="ffffff"/>
                </a:solidFill>
                <a:latin typeface="NanumSquare"/>
                <a:ea typeface="NanumSquare"/>
              </a:rPr>
              <a:t>32</a:t>
            </a:r>
            <a:r>
              <a:rPr b="0" lang="en-US" sz="1300" spc="-197" strike="noStrike">
                <a:solidFill>
                  <a:srgbClr val="ffffff"/>
                </a:solidFill>
                <a:latin typeface="NanumSquare"/>
                <a:ea typeface="NanumSquare"/>
              </a:rPr>
              <a:t> </a:t>
            </a:r>
            <a:r>
              <a:rPr b="0" lang="en-US" sz="1300" spc="-7" strike="noStrike">
                <a:solidFill>
                  <a:srgbClr val="ffffff"/>
                </a:solidFill>
                <a:latin typeface="NanumSquare"/>
                <a:ea typeface="NanumSquare"/>
              </a:rPr>
              <a:t>/</a:t>
            </a:r>
            <a:r>
              <a:rPr b="0" lang="en-US" sz="1300" spc="-211" strike="noStrike">
                <a:solidFill>
                  <a:srgbClr val="ffffff"/>
                </a:solidFill>
                <a:latin typeface="NanumSquare"/>
                <a:ea typeface="NanumSquare"/>
              </a:rPr>
              <a:t> </a:t>
            </a:r>
            <a:r>
              <a:rPr b="0" lang="en-US" sz="1300" spc="-100" strike="noStrike">
                <a:solidFill>
                  <a:srgbClr val="ffffff"/>
                </a:solidFill>
                <a:latin typeface="NanumSquare"/>
                <a:ea typeface="NanumSquare"/>
              </a:rPr>
              <a:t>45</a:t>
            </a:r>
            <a:endParaRPr b="0" lang="en-US" sz="1300" spc="-1" strike="noStrike">
              <a:latin typeface="Noto Sans CJK KR"/>
            </a:endParaRPr>
          </a:p>
          <a:p>
            <a:pPr marL="72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046680" y="556200"/>
            <a:ext cx="6096960" cy="11566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97352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ko-KR" sz="2400" spc="-7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결과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233" name="object 3"/>
          <p:cNvSpPr/>
          <p:nvPr/>
        </p:nvSpPr>
        <p:spPr>
          <a:xfrm>
            <a:off x="4337280" y="621720"/>
            <a:ext cx="267120" cy="312840"/>
          </a:xfrm>
          <a:custGeom>
            <a:avLst/>
            <a:gdLst/>
            <a:ahLst/>
            <a:rect l="l" t="t" r="r" b="b"/>
            <a:pathLst>
              <a:path w="268604" h="314325">
                <a:moveTo>
                  <a:pt x="256159" y="0"/>
                </a:moveTo>
                <a:lnTo>
                  <a:pt x="12065" y="0"/>
                </a:lnTo>
                <a:lnTo>
                  <a:pt x="9398" y="254"/>
                </a:lnTo>
                <a:lnTo>
                  <a:pt x="0" y="12065"/>
                </a:lnTo>
                <a:lnTo>
                  <a:pt x="0" y="301879"/>
                </a:lnTo>
                <a:lnTo>
                  <a:pt x="12065" y="313944"/>
                </a:lnTo>
                <a:lnTo>
                  <a:pt x="256159" y="313944"/>
                </a:lnTo>
                <a:lnTo>
                  <a:pt x="268224" y="301879"/>
                </a:lnTo>
                <a:lnTo>
                  <a:pt x="268224" y="289687"/>
                </a:lnTo>
                <a:lnTo>
                  <a:pt x="24130" y="289687"/>
                </a:lnTo>
                <a:lnTo>
                  <a:pt x="24130" y="24257"/>
                </a:lnTo>
                <a:lnTo>
                  <a:pt x="268224" y="24257"/>
                </a:lnTo>
                <a:lnTo>
                  <a:pt x="268224" y="12065"/>
                </a:lnTo>
                <a:lnTo>
                  <a:pt x="258953" y="254"/>
                </a:lnTo>
                <a:lnTo>
                  <a:pt x="256159" y="0"/>
                </a:lnTo>
                <a:close/>
              </a:path>
              <a:path w="268604" h="314325">
                <a:moveTo>
                  <a:pt x="268224" y="24257"/>
                </a:moveTo>
                <a:lnTo>
                  <a:pt x="243967" y="24257"/>
                </a:lnTo>
                <a:lnTo>
                  <a:pt x="243967" y="289687"/>
                </a:lnTo>
                <a:lnTo>
                  <a:pt x="268224" y="289687"/>
                </a:lnTo>
                <a:lnTo>
                  <a:pt x="268224" y="24257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object 4"/>
          <p:cNvSpPr/>
          <p:nvPr/>
        </p:nvSpPr>
        <p:spPr>
          <a:xfrm>
            <a:off x="4395240" y="698040"/>
            <a:ext cx="154080" cy="160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object 11"/>
          <p:cNvSpPr/>
          <p:nvPr/>
        </p:nvSpPr>
        <p:spPr>
          <a:xfrm>
            <a:off x="429120" y="1008000"/>
            <a:ext cx="2160000" cy="8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1000" bIns="0" anchor="t">
            <a:spAutoFit/>
          </a:bodyPr>
          <a:p>
            <a:pPr marL="12600">
              <a:lnSpc>
                <a:spcPct val="100000"/>
              </a:lnSpc>
              <a:spcBef>
                <a:spcPts val="2055"/>
              </a:spcBef>
              <a:buNone/>
            </a:pPr>
            <a:r>
              <a:rPr b="1" lang="ko-KR" sz="3600" spc="86" strike="noStrike">
                <a:solidFill>
                  <a:srgbClr val="ffffff"/>
                </a:solidFill>
                <a:latin typeface="NanumSquare Bold"/>
                <a:ea typeface="NanumSquare Bold"/>
              </a:rPr>
              <a:t>결과</a:t>
            </a:r>
            <a:endParaRPr b="0" lang="en-US" sz="3600" spc="-1" strike="noStrike">
              <a:latin typeface="Noto Sans CJK KR"/>
            </a:endParaRPr>
          </a:p>
        </p:txBody>
      </p:sp>
      <p:sp>
        <p:nvSpPr>
          <p:cNvPr id="236" name="object 5"/>
          <p:cNvSpPr/>
          <p:nvPr/>
        </p:nvSpPr>
        <p:spPr>
          <a:xfrm>
            <a:off x="5073480" y="1387800"/>
            <a:ext cx="452628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183600"/>
              </a:tabLst>
            </a:pP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업로드 기능을 이용한 이모티콘 생성 결과 </a:t>
            </a:r>
            <a:r>
              <a:rPr b="1" lang="en-US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1 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237" name="object 5"/>
          <p:cNvSpPr/>
          <p:nvPr/>
        </p:nvSpPr>
        <p:spPr>
          <a:xfrm>
            <a:off x="5073480" y="6229800"/>
            <a:ext cx="498348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183600"/>
              </a:tabLst>
            </a:pP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감정</a:t>
            </a:r>
            <a:r>
              <a:rPr b="1" lang="en-US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: </a:t>
            </a: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화남      인종</a:t>
            </a:r>
            <a:r>
              <a:rPr b="1" lang="en-US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: </a:t>
            </a: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동양인      안경</a:t>
            </a:r>
            <a:r>
              <a:rPr b="1" lang="en-US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: </a:t>
            </a: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없음      마스크</a:t>
            </a:r>
            <a:r>
              <a:rPr b="1" lang="en-US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: </a:t>
            </a: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미착용 </a:t>
            </a:r>
            <a:endParaRPr b="0" lang="en-US" sz="1400" spc="-1" strike="noStrike">
              <a:latin typeface="Noto Sans CJK KR"/>
            </a:endParaRPr>
          </a:p>
        </p:txBody>
      </p:sp>
      <p:pic>
        <p:nvPicPr>
          <p:cNvPr id="238" name="그림 5" descr="실내, 컴퓨터, 전자기기, 노트북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4114800" y="1729800"/>
            <a:ext cx="7630920" cy="4288320"/>
          </a:xfrm>
          <a:prstGeom prst="rect">
            <a:avLst/>
          </a:prstGeom>
          <a:ln w="0">
            <a:noFill/>
          </a:ln>
        </p:spPr>
      </p:pic>
      <p:sp>
        <p:nvSpPr>
          <p:cNvPr id="239" name="object 10"/>
          <p:cNvSpPr/>
          <p:nvPr/>
        </p:nvSpPr>
        <p:spPr>
          <a:xfrm>
            <a:off x="457200" y="1886760"/>
            <a:ext cx="602280" cy="242280"/>
          </a:xfrm>
          <a:custGeom>
            <a:avLst/>
            <a:gdLst/>
            <a:ahLst/>
            <a:rect l="l" t="t" r="r" b="b"/>
            <a:pathLst>
              <a:path w="603885" h="243839">
                <a:moveTo>
                  <a:pt x="481584" y="0"/>
                </a:moveTo>
                <a:lnTo>
                  <a:pt x="121920" y="0"/>
                </a:lnTo>
                <a:lnTo>
                  <a:pt x="74462" y="9584"/>
                </a:lnTo>
                <a:lnTo>
                  <a:pt x="35709" y="35718"/>
                </a:lnTo>
                <a:lnTo>
                  <a:pt x="9580" y="74473"/>
                </a:lnTo>
                <a:lnTo>
                  <a:pt x="0" y="121920"/>
                </a:lnTo>
                <a:lnTo>
                  <a:pt x="9580" y="169366"/>
                </a:lnTo>
                <a:lnTo>
                  <a:pt x="35709" y="208121"/>
                </a:lnTo>
                <a:lnTo>
                  <a:pt x="74462" y="234255"/>
                </a:lnTo>
                <a:lnTo>
                  <a:pt x="121920" y="243839"/>
                </a:lnTo>
                <a:lnTo>
                  <a:pt x="481584" y="243839"/>
                </a:lnTo>
                <a:lnTo>
                  <a:pt x="529041" y="234255"/>
                </a:lnTo>
                <a:lnTo>
                  <a:pt x="567794" y="208121"/>
                </a:lnTo>
                <a:lnTo>
                  <a:pt x="593923" y="169366"/>
                </a:lnTo>
                <a:lnTo>
                  <a:pt x="603504" y="121920"/>
                </a:lnTo>
                <a:lnTo>
                  <a:pt x="593923" y="74473"/>
                </a:lnTo>
                <a:lnTo>
                  <a:pt x="567794" y="35718"/>
                </a:lnTo>
                <a:lnTo>
                  <a:pt x="529041" y="9584"/>
                </a:lnTo>
                <a:lnTo>
                  <a:pt x="48158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720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-US" sz="1300" spc="-7" strike="noStrike">
                <a:solidFill>
                  <a:srgbClr val="ffffff"/>
                </a:solidFill>
                <a:latin typeface="NanumSquare"/>
                <a:ea typeface="NanumSquare"/>
              </a:rPr>
              <a:t>33</a:t>
            </a:r>
            <a:r>
              <a:rPr b="0" lang="en-US" sz="1300" spc="-197" strike="noStrike">
                <a:solidFill>
                  <a:srgbClr val="ffffff"/>
                </a:solidFill>
                <a:latin typeface="NanumSquare"/>
                <a:ea typeface="NanumSquare"/>
              </a:rPr>
              <a:t> </a:t>
            </a:r>
            <a:r>
              <a:rPr b="0" lang="en-US" sz="1300" spc="-7" strike="noStrike">
                <a:solidFill>
                  <a:srgbClr val="ffffff"/>
                </a:solidFill>
                <a:latin typeface="NanumSquare"/>
                <a:ea typeface="NanumSquare"/>
              </a:rPr>
              <a:t>/</a:t>
            </a:r>
            <a:r>
              <a:rPr b="0" lang="en-US" sz="1300" spc="-211" strike="noStrike">
                <a:solidFill>
                  <a:srgbClr val="ffffff"/>
                </a:solidFill>
                <a:latin typeface="NanumSquare"/>
                <a:ea typeface="NanumSquare"/>
              </a:rPr>
              <a:t> </a:t>
            </a:r>
            <a:r>
              <a:rPr b="0" lang="en-US" sz="1300" spc="-100" strike="noStrike">
                <a:solidFill>
                  <a:srgbClr val="ffffff"/>
                </a:solidFill>
                <a:latin typeface="NanumSquare"/>
                <a:ea typeface="NanumSquare"/>
              </a:rPr>
              <a:t>45</a:t>
            </a:r>
            <a:endParaRPr b="0" lang="en-US" sz="1300" spc="-1" strike="noStrike">
              <a:latin typeface="Noto Sans CJK KR"/>
            </a:endParaRPr>
          </a:p>
          <a:p>
            <a:pPr marL="72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3046680" y="556200"/>
            <a:ext cx="6096960" cy="11566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97352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ko-KR" sz="2400" spc="-7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결과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241" name="object 3"/>
          <p:cNvSpPr/>
          <p:nvPr/>
        </p:nvSpPr>
        <p:spPr>
          <a:xfrm>
            <a:off x="4337280" y="621720"/>
            <a:ext cx="267120" cy="312840"/>
          </a:xfrm>
          <a:custGeom>
            <a:avLst/>
            <a:gdLst/>
            <a:ahLst/>
            <a:rect l="l" t="t" r="r" b="b"/>
            <a:pathLst>
              <a:path w="268604" h="314325">
                <a:moveTo>
                  <a:pt x="256159" y="0"/>
                </a:moveTo>
                <a:lnTo>
                  <a:pt x="12065" y="0"/>
                </a:lnTo>
                <a:lnTo>
                  <a:pt x="9398" y="254"/>
                </a:lnTo>
                <a:lnTo>
                  <a:pt x="0" y="12065"/>
                </a:lnTo>
                <a:lnTo>
                  <a:pt x="0" y="301879"/>
                </a:lnTo>
                <a:lnTo>
                  <a:pt x="12065" y="313944"/>
                </a:lnTo>
                <a:lnTo>
                  <a:pt x="256159" y="313944"/>
                </a:lnTo>
                <a:lnTo>
                  <a:pt x="268224" y="301879"/>
                </a:lnTo>
                <a:lnTo>
                  <a:pt x="268224" y="289687"/>
                </a:lnTo>
                <a:lnTo>
                  <a:pt x="24130" y="289687"/>
                </a:lnTo>
                <a:lnTo>
                  <a:pt x="24130" y="24257"/>
                </a:lnTo>
                <a:lnTo>
                  <a:pt x="268224" y="24257"/>
                </a:lnTo>
                <a:lnTo>
                  <a:pt x="268224" y="12065"/>
                </a:lnTo>
                <a:lnTo>
                  <a:pt x="258953" y="254"/>
                </a:lnTo>
                <a:lnTo>
                  <a:pt x="256159" y="0"/>
                </a:lnTo>
                <a:close/>
              </a:path>
              <a:path w="268604" h="314325">
                <a:moveTo>
                  <a:pt x="268224" y="24257"/>
                </a:moveTo>
                <a:lnTo>
                  <a:pt x="243967" y="24257"/>
                </a:lnTo>
                <a:lnTo>
                  <a:pt x="243967" y="289687"/>
                </a:lnTo>
                <a:lnTo>
                  <a:pt x="268224" y="289687"/>
                </a:lnTo>
                <a:lnTo>
                  <a:pt x="268224" y="24257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object 4"/>
          <p:cNvSpPr/>
          <p:nvPr/>
        </p:nvSpPr>
        <p:spPr>
          <a:xfrm>
            <a:off x="4395240" y="698040"/>
            <a:ext cx="154080" cy="160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object 11"/>
          <p:cNvSpPr/>
          <p:nvPr/>
        </p:nvSpPr>
        <p:spPr>
          <a:xfrm>
            <a:off x="429120" y="1008000"/>
            <a:ext cx="2160000" cy="8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1000" bIns="0" anchor="t">
            <a:spAutoFit/>
          </a:bodyPr>
          <a:p>
            <a:pPr marL="12600">
              <a:lnSpc>
                <a:spcPct val="100000"/>
              </a:lnSpc>
              <a:spcBef>
                <a:spcPts val="2055"/>
              </a:spcBef>
              <a:buNone/>
            </a:pPr>
            <a:r>
              <a:rPr b="1" lang="ko-KR" sz="3600" spc="86" strike="noStrike">
                <a:solidFill>
                  <a:srgbClr val="ffffff"/>
                </a:solidFill>
                <a:latin typeface="NanumSquare Bold"/>
                <a:ea typeface="NanumSquare Bold"/>
              </a:rPr>
              <a:t>결과</a:t>
            </a:r>
            <a:endParaRPr b="0" lang="en-US" sz="3600" spc="-1" strike="noStrike">
              <a:latin typeface="Noto Sans CJK KR"/>
            </a:endParaRPr>
          </a:p>
        </p:txBody>
      </p:sp>
      <p:pic>
        <p:nvPicPr>
          <p:cNvPr id="244" name="그림 5" descr=""/>
          <p:cNvPicPr/>
          <p:nvPr/>
        </p:nvPicPr>
        <p:blipFill>
          <a:blip r:embed="rId2"/>
          <a:stretch/>
        </p:blipFill>
        <p:spPr>
          <a:xfrm>
            <a:off x="4489200" y="1752480"/>
            <a:ext cx="6804720" cy="5082120"/>
          </a:xfrm>
          <a:prstGeom prst="rect">
            <a:avLst/>
          </a:prstGeom>
          <a:ln w="0">
            <a:noFill/>
          </a:ln>
        </p:spPr>
      </p:pic>
      <p:sp>
        <p:nvSpPr>
          <p:cNvPr id="245" name="object 5"/>
          <p:cNvSpPr/>
          <p:nvPr/>
        </p:nvSpPr>
        <p:spPr>
          <a:xfrm>
            <a:off x="5073480" y="1387800"/>
            <a:ext cx="452628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183600"/>
              </a:tabLst>
            </a:pP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임의의 </a:t>
            </a:r>
            <a:r>
              <a:rPr b="1" lang="en-US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16</a:t>
            </a: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가지 얼굴 사진을 이용한 실행 결과 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246" name="object 10"/>
          <p:cNvSpPr/>
          <p:nvPr/>
        </p:nvSpPr>
        <p:spPr>
          <a:xfrm>
            <a:off x="457200" y="1886760"/>
            <a:ext cx="602280" cy="242280"/>
          </a:xfrm>
          <a:custGeom>
            <a:avLst/>
            <a:gdLst/>
            <a:ahLst/>
            <a:rect l="l" t="t" r="r" b="b"/>
            <a:pathLst>
              <a:path w="603885" h="243839">
                <a:moveTo>
                  <a:pt x="481584" y="0"/>
                </a:moveTo>
                <a:lnTo>
                  <a:pt x="121920" y="0"/>
                </a:lnTo>
                <a:lnTo>
                  <a:pt x="74462" y="9584"/>
                </a:lnTo>
                <a:lnTo>
                  <a:pt x="35709" y="35718"/>
                </a:lnTo>
                <a:lnTo>
                  <a:pt x="9580" y="74473"/>
                </a:lnTo>
                <a:lnTo>
                  <a:pt x="0" y="121920"/>
                </a:lnTo>
                <a:lnTo>
                  <a:pt x="9580" y="169366"/>
                </a:lnTo>
                <a:lnTo>
                  <a:pt x="35709" y="208121"/>
                </a:lnTo>
                <a:lnTo>
                  <a:pt x="74462" y="234255"/>
                </a:lnTo>
                <a:lnTo>
                  <a:pt x="121920" y="243839"/>
                </a:lnTo>
                <a:lnTo>
                  <a:pt x="481584" y="243839"/>
                </a:lnTo>
                <a:lnTo>
                  <a:pt x="529041" y="234255"/>
                </a:lnTo>
                <a:lnTo>
                  <a:pt x="567794" y="208121"/>
                </a:lnTo>
                <a:lnTo>
                  <a:pt x="593923" y="169366"/>
                </a:lnTo>
                <a:lnTo>
                  <a:pt x="603504" y="121920"/>
                </a:lnTo>
                <a:lnTo>
                  <a:pt x="593923" y="74473"/>
                </a:lnTo>
                <a:lnTo>
                  <a:pt x="567794" y="35718"/>
                </a:lnTo>
                <a:lnTo>
                  <a:pt x="529041" y="9584"/>
                </a:lnTo>
                <a:lnTo>
                  <a:pt x="48158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720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-US" sz="1300" spc="-7" strike="noStrike">
                <a:solidFill>
                  <a:srgbClr val="ffffff"/>
                </a:solidFill>
                <a:latin typeface="NanumSquare"/>
                <a:ea typeface="NanumSquare"/>
              </a:rPr>
              <a:t>43</a:t>
            </a:r>
            <a:r>
              <a:rPr b="0" lang="en-US" sz="1300" spc="-197" strike="noStrike">
                <a:solidFill>
                  <a:srgbClr val="ffffff"/>
                </a:solidFill>
                <a:latin typeface="NanumSquare"/>
                <a:ea typeface="NanumSquare"/>
              </a:rPr>
              <a:t> </a:t>
            </a:r>
            <a:r>
              <a:rPr b="0" lang="en-US" sz="1300" spc="-7" strike="noStrike">
                <a:solidFill>
                  <a:srgbClr val="ffffff"/>
                </a:solidFill>
                <a:latin typeface="NanumSquare"/>
                <a:ea typeface="NanumSquare"/>
              </a:rPr>
              <a:t>/</a:t>
            </a:r>
            <a:r>
              <a:rPr b="0" lang="en-US" sz="1300" spc="-211" strike="noStrike">
                <a:solidFill>
                  <a:srgbClr val="ffffff"/>
                </a:solidFill>
                <a:latin typeface="NanumSquare"/>
                <a:ea typeface="NanumSquare"/>
              </a:rPr>
              <a:t> </a:t>
            </a:r>
            <a:r>
              <a:rPr b="0" lang="en-US" sz="1300" spc="-100" strike="noStrike">
                <a:solidFill>
                  <a:srgbClr val="ffffff"/>
                </a:solidFill>
                <a:latin typeface="NanumSquare"/>
                <a:ea typeface="NanumSquare"/>
              </a:rPr>
              <a:t>45</a:t>
            </a:r>
            <a:endParaRPr b="0" lang="en-US" sz="1300" spc="-1" strike="noStrike">
              <a:latin typeface="Noto Sans CJK KR"/>
            </a:endParaRPr>
          </a:p>
          <a:p>
            <a:pPr marL="72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046680" y="556200"/>
            <a:ext cx="6096960" cy="11566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97352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ko-KR" sz="2400" spc="-7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총평 및 향후과제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248" name="object 3"/>
          <p:cNvSpPr/>
          <p:nvPr/>
        </p:nvSpPr>
        <p:spPr>
          <a:xfrm>
            <a:off x="4337280" y="621720"/>
            <a:ext cx="267120" cy="312840"/>
          </a:xfrm>
          <a:custGeom>
            <a:avLst/>
            <a:gdLst/>
            <a:ahLst/>
            <a:rect l="l" t="t" r="r" b="b"/>
            <a:pathLst>
              <a:path w="268604" h="314325">
                <a:moveTo>
                  <a:pt x="256159" y="0"/>
                </a:moveTo>
                <a:lnTo>
                  <a:pt x="12065" y="0"/>
                </a:lnTo>
                <a:lnTo>
                  <a:pt x="9398" y="254"/>
                </a:lnTo>
                <a:lnTo>
                  <a:pt x="0" y="12065"/>
                </a:lnTo>
                <a:lnTo>
                  <a:pt x="0" y="301879"/>
                </a:lnTo>
                <a:lnTo>
                  <a:pt x="12065" y="313944"/>
                </a:lnTo>
                <a:lnTo>
                  <a:pt x="256159" y="313944"/>
                </a:lnTo>
                <a:lnTo>
                  <a:pt x="268224" y="301879"/>
                </a:lnTo>
                <a:lnTo>
                  <a:pt x="268224" y="289687"/>
                </a:lnTo>
                <a:lnTo>
                  <a:pt x="24130" y="289687"/>
                </a:lnTo>
                <a:lnTo>
                  <a:pt x="24130" y="24257"/>
                </a:lnTo>
                <a:lnTo>
                  <a:pt x="268224" y="24257"/>
                </a:lnTo>
                <a:lnTo>
                  <a:pt x="268224" y="12065"/>
                </a:lnTo>
                <a:lnTo>
                  <a:pt x="258953" y="254"/>
                </a:lnTo>
                <a:lnTo>
                  <a:pt x="256159" y="0"/>
                </a:lnTo>
                <a:close/>
              </a:path>
              <a:path w="268604" h="314325">
                <a:moveTo>
                  <a:pt x="268224" y="24257"/>
                </a:moveTo>
                <a:lnTo>
                  <a:pt x="243967" y="24257"/>
                </a:lnTo>
                <a:lnTo>
                  <a:pt x="243967" y="289687"/>
                </a:lnTo>
                <a:lnTo>
                  <a:pt x="268224" y="289687"/>
                </a:lnTo>
                <a:lnTo>
                  <a:pt x="268224" y="24257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object 4"/>
          <p:cNvSpPr/>
          <p:nvPr/>
        </p:nvSpPr>
        <p:spPr>
          <a:xfrm>
            <a:off x="4395240" y="698040"/>
            <a:ext cx="154080" cy="160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object 11"/>
          <p:cNvSpPr/>
          <p:nvPr/>
        </p:nvSpPr>
        <p:spPr>
          <a:xfrm>
            <a:off x="179280" y="-89280"/>
            <a:ext cx="2160000" cy="8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1000" bIns="0" anchor="t">
            <a:spAutoFit/>
          </a:bodyPr>
          <a:p>
            <a:pPr marL="12600">
              <a:lnSpc>
                <a:spcPct val="100000"/>
              </a:lnSpc>
              <a:spcBef>
                <a:spcPts val="2055"/>
              </a:spcBef>
              <a:buNone/>
            </a:pPr>
            <a:r>
              <a:rPr b="1" lang="ko-KR" sz="3600" spc="86" strike="noStrike">
                <a:solidFill>
                  <a:srgbClr val="ffffff"/>
                </a:solidFill>
                <a:latin typeface="NanumSquare Bold"/>
                <a:ea typeface="NanumSquare Bold"/>
              </a:rPr>
              <a:t>총평</a:t>
            </a:r>
            <a:endParaRPr b="0" lang="en-US" sz="3600" spc="-1" strike="noStrike">
              <a:latin typeface="Noto Sans CJK KR"/>
            </a:endParaRPr>
          </a:p>
        </p:txBody>
      </p:sp>
      <p:sp>
        <p:nvSpPr>
          <p:cNvPr id="251" name="object 5"/>
          <p:cNvSpPr/>
          <p:nvPr/>
        </p:nvSpPr>
        <p:spPr>
          <a:xfrm>
            <a:off x="5073480" y="1387800"/>
            <a:ext cx="452628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183600"/>
              </a:tabLst>
            </a:pP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총평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252" name="object 5"/>
          <p:cNvSpPr/>
          <p:nvPr/>
        </p:nvSpPr>
        <p:spPr>
          <a:xfrm>
            <a:off x="5073480" y="3809880"/>
            <a:ext cx="452628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183600"/>
              </a:tabLst>
            </a:pP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향후 과제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253" name="object 6"/>
          <p:cNvSpPr/>
          <p:nvPr/>
        </p:nvSpPr>
        <p:spPr>
          <a:xfrm>
            <a:off x="5252040" y="1611720"/>
            <a:ext cx="5065200" cy="2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0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819"/>
              </a:spcBef>
              <a:buClr>
                <a:srgbClr val="252525"/>
              </a:buClr>
              <a:buFont typeface="Microsoft Sans Serif"/>
              <a:buChar char="▪"/>
              <a:tabLst>
                <a:tab algn="l" pos="183600"/>
              </a:tabLst>
            </a:pPr>
            <a:r>
              <a:rPr b="1" lang="ko-KR" sz="1200" spc="-1" strike="noStrike">
                <a:solidFill>
                  <a:srgbClr val="252525"/>
                </a:solidFill>
                <a:latin typeface="NanumSquare Bold"/>
                <a:ea typeface="NanumSquare Bold"/>
              </a:rPr>
              <a:t>만족스러운 점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254" name="object 6"/>
          <p:cNvSpPr/>
          <p:nvPr/>
        </p:nvSpPr>
        <p:spPr>
          <a:xfrm>
            <a:off x="5252040" y="4035600"/>
            <a:ext cx="5065200" cy="8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0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819"/>
              </a:spcBef>
              <a:buClr>
                <a:srgbClr val="252525"/>
              </a:buClr>
              <a:buFont typeface="Microsoft Sans Serif"/>
              <a:buChar char="▪"/>
              <a:tabLst>
                <a:tab algn="l" pos="183600"/>
              </a:tabLst>
            </a:pPr>
            <a:r>
              <a:rPr b="1" lang="ko-KR" sz="1200" spc="-1" strike="noStrike">
                <a:solidFill>
                  <a:srgbClr val="252525"/>
                </a:solidFill>
                <a:latin typeface="NanumSquare Bold"/>
                <a:ea typeface="NanumSquare Bold"/>
              </a:rPr>
              <a:t>수염</a:t>
            </a:r>
            <a:r>
              <a:rPr b="1" lang="en-US" sz="1200" spc="-1" strike="noStrike">
                <a:solidFill>
                  <a:srgbClr val="252525"/>
                </a:solidFill>
                <a:latin typeface="NanumSquare Bold"/>
                <a:ea typeface="NanumSquare Bold"/>
              </a:rPr>
              <a:t>, </a:t>
            </a:r>
            <a:r>
              <a:rPr b="1" lang="ko-KR" sz="1200" spc="-1" strike="noStrike">
                <a:solidFill>
                  <a:srgbClr val="252525"/>
                </a:solidFill>
                <a:latin typeface="NanumSquare Bold"/>
                <a:ea typeface="NanumSquare Bold"/>
              </a:rPr>
              <a:t>머리 형태 반영</a:t>
            </a:r>
            <a:endParaRPr b="0" lang="en-US" sz="1200" spc="-1" strike="noStrike">
              <a:latin typeface="Noto Sans CJK KR"/>
            </a:endParaRPr>
          </a:p>
          <a:p>
            <a:pPr marL="182880" indent="-170280">
              <a:lnSpc>
                <a:spcPct val="100000"/>
              </a:lnSpc>
              <a:spcBef>
                <a:spcPts val="819"/>
              </a:spcBef>
              <a:buClr>
                <a:srgbClr val="252525"/>
              </a:buClr>
              <a:buFont typeface="Microsoft Sans Serif"/>
              <a:buChar char="▪"/>
              <a:tabLst>
                <a:tab algn="l" pos="183600"/>
              </a:tabLst>
            </a:pPr>
            <a:r>
              <a:rPr b="1" lang="ko-KR" sz="1200" spc="-1" strike="noStrike">
                <a:solidFill>
                  <a:srgbClr val="252525"/>
                </a:solidFill>
                <a:latin typeface="NanumSquare Bold"/>
                <a:ea typeface="NanumSquare Bold"/>
              </a:rPr>
              <a:t>피부색 종류 추가</a:t>
            </a:r>
            <a:endParaRPr b="0" lang="en-US" sz="1200" spc="-1" strike="noStrike">
              <a:latin typeface="Noto Sans CJK KR"/>
            </a:endParaRPr>
          </a:p>
          <a:p>
            <a:pPr marL="182880" indent="-170280">
              <a:lnSpc>
                <a:spcPct val="100000"/>
              </a:lnSpc>
              <a:spcBef>
                <a:spcPts val="819"/>
              </a:spcBef>
              <a:buClr>
                <a:srgbClr val="252525"/>
              </a:buClr>
              <a:buFont typeface="Microsoft Sans Serif"/>
              <a:buChar char="▪"/>
              <a:tabLst>
                <a:tab algn="l" pos="183600"/>
              </a:tabLst>
            </a:pPr>
            <a:r>
              <a:rPr b="1" lang="ko-KR" sz="1200" spc="-1" strike="noStrike">
                <a:solidFill>
                  <a:srgbClr val="252525"/>
                </a:solidFill>
                <a:latin typeface="NanumSquare Bold"/>
                <a:ea typeface="NanumSquare Bold"/>
              </a:rPr>
              <a:t>모자</a:t>
            </a:r>
            <a:r>
              <a:rPr b="1" lang="en-US" sz="1200" spc="-1" strike="noStrike">
                <a:solidFill>
                  <a:srgbClr val="252525"/>
                </a:solidFill>
                <a:latin typeface="NanumSquare Bold"/>
                <a:ea typeface="NanumSquare Bold"/>
              </a:rPr>
              <a:t>, </a:t>
            </a:r>
            <a:r>
              <a:rPr b="1" lang="ko-KR" sz="1200" spc="-1" strike="noStrike">
                <a:solidFill>
                  <a:srgbClr val="252525"/>
                </a:solidFill>
                <a:latin typeface="NanumSquare Bold"/>
                <a:ea typeface="NanumSquare Bold"/>
              </a:rPr>
              <a:t>귀걸이</a:t>
            </a:r>
            <a:r>
              <a:rPr b="1" lang="en-US" sz="1200" spc="-1" strike="noStrike">
                <a:solidFill>
                  <a:srgbClr val="252525"/>
                </a:solidFill>
                <a:latin typeface="NanumSquare Bold"/>
                <a:ea typeface="NanumSquare Bold"/>
              </a:rPr>
              <a:t>, </a:t>
            </a:r>
            <a:r>
              <a:rPr b="1" lang="ko-KR" sz="1200" spc="-1" strike="noStrike">
                <a:solidFill>
                  <a:srgbClr val="252525"/>
                </a:solidFill>
                <a:latin typeface="NanumSquare Bold"/>
                <a:ea typeface="NanumSquare Bold"/>
              </a:rPr>
              <a:t>피어싱 등 사용자의 악세서리 추가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255" name="object 6"/>
          <p:cNvSpPr/>
          <p:nvPr/>
        </p:nvSpPr>
        <p:spPr>
          <a:xfrm>
            <a:off x="5271840" y="2461320"/>
            <a:ext cx="5065200" cy="2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0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819"/>
              </a:spcBef>
              <a:buClr>
                <a:srgbClr val="252525"/>
              </a:buClr>
              <a:buFont typeface="Microsoft Sans Serif"/>
              <a:buChar char="▪"/>
              <a:tabLst>
                <a:tab algn="l" pos="183600"/>
              </a:tabLst>
            </a:pPr>
            <a:r>
              <a:rPr b="1" lang="ko-KR" sz="1200" spc="-1" strike="noStrike">
                <a:solidFill>
                  <a:srgbClr val="252525"/>
                </a:solidFill>
                <a:latin typeface="NanumSquare Bold"/>
                <a:ea typeface="NanumSquare Bold"/>
              </a:rPr>
              <a:t>아쉬운 점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256" name="object 6"/>
          <p:cNvSpPr/>
          <p:nvPr/>
        </p:nvSpPr>
        <p:spPr>
          <a:xfrm>
            <a:off x="5486400" y="1906200"/>
            <a:ext cx="506520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0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819"/>
              </a:spcBef>
              <a:buClr>
                <a:srgbClr val="000000"/>
              </a:buClr>
              <a:buFont typeface="Microsoft Sans Serif"/>
              <a:buChar char="▪"/>
              <a:tabLst>
                <a:tab algn="l" pos="183600"/>
              </a:tabLst>
            </a:pPr>
            <a:r>
              <a:rPr b="0" lang="ko-KR" sz="1200" spc="-1" strike="noStrike">
                <a:solidFill>
                  <a:srgbClr val="000000"/>
                </a:solidFill>
                <a:latin typeface="나눔스퀘어"/>
                <a:ea typeface="DejaVu Sans"/>
              </a:rPr>
              <a:t>향상된 정확도</a:t>
            </a:r>
            <a:endParaRPr b="0" lang="en-US" sz="1200" spc="-1" strike="noStrike">
              <a:latin typeface="Noto Sans CJK KR"/>
            </a:endParaRPr>
          </a:p>
          <a:p>
            <a:pPr marL="182880" indent="-170280">
              <a:lnSpc>
                <a:spcPct val="100000"/>
              </a:lnSpc>
              <a:spcBef>
                <a:spcPts val="819"/>
              </a:spcBef>
              <a:buClr>
                <a:srgbClr val="000000"/>
              </a:buClr>
              <a:buFont typeface="Microsoft Sans Serif"/>
              <a:buChar char="▪"/>
              <a:tabLst>
                <a:tab algn="l" pos="183600"/>
              </a:tabLst>
            </a:pPr>
            <a:r>
              <a:rPr b="0" lang="ko-KR" sz="1200" spc="-1" strike="noStrike">
                <a:solidFill>
                  <a:srgbClr val="000000"/>
                </a:solidFill>
                <a:latin typeface="나눔스퀘어"/>
                <a:ea typeface="DejaVu Sans"/>
              </a:rPr>
              <a:t>빠른 처리속도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257" name="object 6"/>
          <p:cNvSpPr/>
          <p:nvPr/>
        </p:nvSpPr>
        <p:spPr>
          <a:xfrm>
            <a:off x="5486400" y="2748960"/>
            <a:ext cx="506520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0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819"/>
              </a:spcBef>
              <a:buClr>
                <a:srgbClr val="000000"/>
              </a:buClr>
              <a:buFont typeface="Microsoft Sans Serif"/>
              <a:buChar char="▪"/>
              <a:tabLst>
                <a:tab algn="l" pos="183600"/>
              </a:tabLst>
            </a:pPr>
            <a:r>
              <a:rPr b="0" lang="ko-KR" sz="1200" spc="-1" strike="noStrike">
                <a:solidFill>
                  <a:srgbClr val="000000"/>
                </a:solidFill>
                <a:latin typeface="나눔스퀘어"/>
                <a:ea typeface="DejaVu Sans"/>
              </a:rPr>
              <a:t>이모티콘 퀄리티</a:t>
            </a:r>
            <a:endParaRPr b="0" lang="en-US" sz="1200" spc="-1" strike="noStrike">
              <a:latin typeface="Noto Sans CJK KR"/>
            </a:endParaRPr>
          </a:p>
          <a:p>
            <a:pPr marL="182880" indent="-170280">
              <a:lnSpc>
                <a:spcPct val="100000"/>
              </a:lnSpc>
              <a:spcBef>
                <a:spcPts val="819"/>
              </a:spcBef>
              <a:buClr>
                <a:srgbClr val="000000"/>
              </a:buClr>
              <a:buFont typeface="Microsoft Sans Serif"/>
              <a:buChar char="▪"/>
              <a:tabLst>
                <a:tab algn="l" pos="183600"/>
              </a:tabLst>
            </a:pPr>
            <a:r>
              <a:rPr b="0" lang="ko-KR" sz="1200" spc="-1" strike="noStrike">
                <a:solidFill>
                  <a:srgbClr val="000000"/>
                </a:solidFill>
                <a:latin typeface="나눔스퀘어"/>
                <a:ea typeface="DejaVu Sans"/>
              </a:rPr>
              <a:t>수염</a:t>
            </a:r>
            <a:r>
              <a:rPr b="0" lang="en-US" sz="1200" spc="-1" strike="noStrike">
                <a:solidFill>
                  <a:srgbClr val="000000"/>
                </a:solidFill>
                <a:latin typeface="나눔스퀘어"/>
                <a:ea typeface="DejaVu Sans"/>
              </a:rPr>
              <a:t>, </a:t>
            </a:r>
            <a:r>
              <a:rPr b="0" lang="ko-KR" sz="1200" spc="-1" strike="noStrike">
                <a:solidFill>
                  <a:srgbClr val="000000"/>
                </a:solidFill>
                <a:latin typeface="나눔스퀘어"/>
                <a:ea typeface="DejaVu Sans"/>
              </a:rPr>
              <a:t>안경모양</a:t>
            </a:r>
            <a:endParaRPr b="0" lang="en-US" sz="1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822200" y="2880360"/>
            <a:ext cx="2567160" cy="123228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1" lang="en-US" sz="4000" spc="-26" strike="noStrike">
                <a:solidFill>
                  <a:srgbClr val="ffffff"/>
                </a:solidFill>
                <a:latin typeface="NanumSquare Bold"/>
                <a:ea typeface="NanumSquare Bold"/>
              </a:rPr>
              <a:t>Thank</a:t>
            </a:r>
            <a:r>
              <a:rPr b="1" lang="en-US" sz="4000" spc="-440" strike="noStrike">
                <a:solidFill>
                  <a:srgbClr val="ffffff"/>
                </a:solidFill>
                <a:latin typeface="NanumSquare Bold"/>
                <a:ea typeface="NanumSquare Bold"/>
              </a:rPr>
              <a:t> </a:t>
            </a:r>
            <a:r>
              <a:rPr b="1" lang="en-US" sz="4000" spc="41" strike="noStrike">
                <a:solidFill>
                  <a:srgbClr val="ffffff"/>
                </a:solidFill>
                <a:latin typeface="NanumSquare Bold"/>
                <a:ea typeface="NanumSquare Bold"/>
              </a:rPr>
              <a:t>you</a:t>
            </a:r>
            <a:endParaRPr b="0" lang="en-US" sz="4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046680" y="556200"/>
            <a:ext cx="6096960" cy="5234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97352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ko-KR" sz="2400" spc="-1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목차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140" name="object 3"/>
          <p:cNvSpPr/>
          <p:nvPr/>
        </p:nvSpPr>
        <p:spPr>
          <a:xfrm>
            <a:off x="4337280" y="621720"/>
            <a:ext cx="267120" cy="312840"/>
          </a:xfrm>
          <a:custGeom>
            <a:avLst/>
            <a:gdLst/>
            <a:ahLst/>
            <a:rect l="l" t="t" r="r" b="b"/>
            <a:pathLst>
              <a:path w="268604" h="314325">
                <a:moveTo>
                  <a:pt x="256159" y="0"/>
                </a:moveTo>
                <a:lnTo>
                  <a:pt x="12065" y="0"/>
                </a:lnTo>
                <a:lnTo>
                  <a:pt x="9398" y="254"/>
                </a:lnTo>
                <a:lnTo>
                  <a:pt x="0" y="12065"/>
                </a:lnTo>
                <a:lnTo>
                  <a:pt x="0" y="301879"/>
                </a:lnTo>
                <a:lnTo>
                  <a:pt x="12065" y="313944"/>
                </a:lnTo>
                <a:lnTo>
                  <a:pt x="256159" y="313944"/>
                </a:lnTo>
                <a:lnTo>
                  <a:pt x="268224" y="301879"/>
                </a:lnTo>
                <a:lnTo>
                  <a:pt x="268224" y="289687"/>
                </a:lnTo>
                <a:lnTo>
                  <a:pt x="24130" y="289687"/>
                </a:lnTo>
                <a:lnTo>
                  <a:pt x="24130" y="24257"/>
                </a:lnTo>
                <a:lnTo>
                  <a:pt x="268224" y="24257"/>
                </a:lnTo>
                <a:lnTo>
                  <a:pt x="268224" y="12065"/>
                </a:lnTo>
                <a:lnTo>
                  <a:pt x="258953" y="254"/>
                </a:lnTo>
                <a:lnTo>
                  <a:pt x="256159" y="0"/>
                </a:lnTo>
                <a:close/>
              </a:path>
              <a:path w="268604" h="314325">
                <a:moveTo>
                  <a:pt x="268224" y="24257"/>
                </a:moveTo>
                <a:lnTo>
                  <a:pt x="243967" y="24257"/>
                </a:lnTo>
                <a:lnTo>
                  <a:pt x="243967" y="289687"/>
                </a:lnTo>
                <a:lnTo>
                  <a:pt x="268224" y="289687"/>
                </a:lnTo>
                <a:lnTo>
                  <a:pt x="268224" y="24257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object 4"/>
          <p:cNvSpPr/>
          <p:nvPr/>
        </p:nvSpPr>
        <p:spPr>
          <a:xfrm>
            <a:off x="4395240" y="698040"/>
            <a:ext cx="154080" cy="160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object 5"/>
          <p:cNvSpPr/>
          <p:nvPr/>
        </p:nvSpPr>
        <p:spPr>
          <a:xfrm>
            <a:off x="3999960" y="3015000"/>
            <a:ext cx="121032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183600"/>
              </a:tabLst>
            </a:pP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주제 선정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43" name="object 11"/>
          <p:cNvSpPr/>
          <p:nvPr/>
        </p:nvSpPr>
        <p:spPr>
          <a:xfrm>
            <a:off x="180000" y="-90000"/>
            <a:ext cx="1775160" cy="8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1000" bIns="0" anchor="t">
            <a:spAutoFit/>
          </a:bodyPr>
          <a:p>
            <a:pPr marL="12600">
              <a:lnSpc>
                <a:spcPct val="100000"/>
              </a:lnSpc>
              <a:spcBef>
                <a:spcPts val="2055"/>
              </a:spcBef>
              <a:buNone/>
            </a:pPr>
            <a:r>
              <a:rPr b="1" lang="ko-KR" sz="3600" spc="86" strike="noStrike">
                <a:solidFill>
                  <a:srgbClr val="ffffff"/>
                </a:solidFill>
                <a:latin typeface="NanumSquare Bold"/>
                <a:ea typeface="NanumSquare Bold"/>
              </a:rPr>
              <a:t>목차</a:t>
            </a:r>
            <a:endParaRPr b="0" lang="en-US" sz="3600" spc="-1" strike="noStrike">
              <a:latin typeface="Noto Sans CJK KR"/>
            </a:endParaRPr>
          </a:p>
        </p:txBody>
      </p:sp>
      <p:sp>
        <p:nvSpPr>
          <p:cNvPr id="144" name="직사각형 6"/>
          <p:cNvSpPr/>
          <p:nvPr/>
        </p:nvSpPr>
        <p:spPr>
          <a:xfrm>
            <a:off x="3745800" y="2478600"/>
            <a:ext cx="2254320" cy="1553040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7"/>
          <p:cNvSpPr/>
          <p:nvPr/>
        </p:nvSpPr>
        <p:spPr>
          <a:xfrm>
            <a:off x="3792960" y="2478600"/>
            <a:ext cx="220716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Step. 1 </a:t>
            </a:r>
            <a:r>
              <a:rPr b="1" lang="ko-KR" sz="13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개발배경</a:t>
            </a:r>
            <a:endParaRPr b="0" lang="en-US" sz="1300" spc="-1" strike="noStrike">
              <a:latin typeface="Noto Sans CJK KR"/>
            </a:endParaRPr>
          </a:p>
        </p:txBody>
      </p:sp>
      <p:sp>
        <p:nvSpPr>
          <p:cNvPr id="146" name="직사각형 8"/>
          <p:cNvSpPr/>
          <p:nvPr/>
        </p:nvSpPr>
        <p:spPr>
          <a:xfrm>
            <a:off x="6668640" y="2472480"/>
            <a:ext cx="2254320" cy="1631160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TextBox 11"/>
          <p:cNvSpPr/>
          <p:nvPr/>
        </p:nvSpPr>
        <p:spPr>
          <a:xfrm>
            <a:off x="6668640" y="2467800"/>
            <a:ext cx="220716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Step. 2 </a:t>
            </a:r>
            <a:r>
              <a:rPr b="1" lang="ko-KR" sz="13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개발과정</a:t>
            </a:r>
            <a:endParaRPr b="0" lang="en-US" sz="1300" spc="-1" strike="noStrike">
              <a:latin typeface="Noto Sans CJK KR"/>
            </a:endParaRPr>
          </a:p>
        </p:txBody>
      </p:sp>
      <p:sp>
        <p:nvSpPr>
          <p:cNvPr id="148" name="직사각형 13"/>
          <p:cNvSpPr/>
          <p:nvPr/>
        </p:nvSpPr>
        <p:spPr>
          <a:xfrm>
            <a:off x="9602640" y="1686600"/>
            <a:ext cx="2254320" cy="3808440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TextBox 23"/>
          <p:cNvSpPr/>
          <p:nvPr/>
        </p:nvSpPr>
        <p:spPr>
          <a:xfrm>
            <a:off x="9538920" y="1686600"/>
            <a:ext cx="242280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Step. 3 </a:t>
            </a:r>
            <a:r>
              <a:rPr b="1" lang="ko-KR" sz="13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결과 및 총평</a:t>
            </a:r>
            <a:endParaRPr b="0" lang="en-US" sz="1300" spc="-1" strike="noStrike">
              <a:latin typeface="Noto Sans CJK KR"/>
            </a:endParaRPr>
          </a:p>
        </p:txBody>
      </p:sp>
      <p:sp>
        <p:nvSpPr>
          <p:cNvPr id="150" name="object 5"/>
          <p:cNvSpPr/>
          <p:nvPr/>
        </p:nvSpPr>
        <p:spPr>
          <a:xfrm>
            <a:off x="3999960" y="3420360"/>
            <a:ext cx="125640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183600"/>
              </a:tabLst>
            </a:pP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목표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51" name="직선 연결선 29"/>
          <p:cNvSpPr/>
          <p:nvPr/>
        </p:nvSpPr>
        <p:spPr>
          <a:xfrm flipV="1">
            <a:off x="3745800" y="2903400"/>
            <a:ext cx="2259000" cy="57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2" name="직선 연결선 32"/>
          <p:cNvSpPr/>
          <p:nvPr/>
        </p:nvSpPr>
        <p:spPr>
          <a:xfrm flipV="1">
            <a:off x="6664320" y="2859480"/>
            <a:ext cx="2259000" cy="252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3" name="직선 연결선 33"/>
          <p:cNvSpPr/>
          <p:nvPr/>
        </p:nvSpPr>
        <p:spPr>
          <a:xfrm flipV="1">
            <a:off x="9602280" y="2121840"/>
            <a:ext cx="2259000" cy="57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4" name="object 5"/>
          <p:cNvSpPr/>
          <p:nvPr/>
        </p:nvSpPr>
        <p:spPr>
          <a:xfrm>
            <a:off x="6919200" y="3024000"/>
            <a:ext cx="1825920" cy="43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183600"/>
              </a:tabLst>
            </a:pP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데이터 수집 및 전 처리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55" name="object 5"/>
          <p:cNvSpPr/>
          <p:nvPr/>
        </p:nvSpPr>
        <p:spPr>
          <a:xfrm>
            <a:off x="9906120" y="2212920"/>
            <a:ext cx="121032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183600"/>
              </a:tabLst>
            </a:pP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결과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56" name="object 5"/>
          <p:cNvSpPr/>
          <p:nvPr/>
        </p:nvSpPr>
        <p:spPr>
          <a:xfrm>
            <a:off x="9906120" y="2638440"/>
            <a:ext cx="144648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183600"/>
              </a:tabLst>
            </a:pP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총평 및 향후과제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046680" y="556200"/>
            <a:ext cx="6096960" cy="11566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97352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ko-KR" sz="2400" spc="-7" strike="noStrike">
                <a:solidFill>
                  <a:srgbClr val="0d0d0d"/>
                </a:solidFill>
                <a:latin typeface="NanumSquare Bold"/>
                <a:ea typeface="NanumSquare Bold"/>
              </a:rPr>
              <a:t>주제 선정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158" name="object 3"/>
          <p:cNvSpPr/>
          <p:nvPr/>
        </p:nvSpPr>
        <p:spPr>
          <a:xfrm>
            <a:off x="4337280" y="621720"/>
            <a:ext cx="267120" cy="312840"/>
          </a:xfrm>
          <a:custGeom>
            <a:avLst/>
            <a:gdLst/>
            <a:ahLst/>
            <a:rect l="l" t="t" r="r" b="b"/>
            <a:pathLst>
              <a:path w="268604" h="314325">
                <a:moveTo>
                  <a:pt x="256159" y="0"/>
                </a:moveTo>
                <a:lnTo>
                  <a:pt x="12065" y="0"/>
                </a:lnTo>
                <a:lnTo>
                  <a:pt x="9398" y="254"/>
                </a:lnTo>
                <a:lnTo>
                  <a:pt x="0" y="12065"/>
                </a:lnTo>
                <a:lnTo>
                  <a:pt x="0" y="301879"/>
                </a:lnTo>
                <a:lnTo>
                  <a:pt x="12065" y="313944"/>
                </a:lnTo>
                <a:lnTo>
                  <a:pt x="256159" y="313944"/>
                </a:lnTo>
                <a:lnTo>
                  <a:pt x="268224" y="301879"/>
                </a:lnTo>
                <a:lnTo>
                  <a:pt x="268224" y="289687"/>
                </a:lnTo>
                <a:lnTo>
                  <a:pt x="24130" y="289687"/>
                </a:lnTo>
                <a:lnTo>
                  <a:pt x="24130" y="24257"/>
                </a:lnTo>
                <a:lnTo>
                  <a:pt x="268224" y="24257"/>
                </a:lnTo>
                <a:lnTo>
                  <a:pt x="268224" y="12065"/>
                </a:lnTo>
                <a:lnTo>
                  <a:pt x="258953" y="254"/>
                </a:lnTo>
                <a:lnTo>
                  <a:pt x="256159" y="0"/>
                </a:lnTo>
                <a:close/>
              </a:path>
              <a:path w="268604" h="314325">
                <a:moveTo>
                  <a:pt x="268224" y="24257"/>
                </a:moveTo>
                <a:lnTo>
                  <a:pt x="243967" y="24257"/>
                </a:lnTo>
                <a:lnTo>
                  <a:pt x="243967" y="289687"/>
                </a:lnTo>
                <a:lnTo>
                  <a:pt x="268224" y="289687"/>
                </a:lnTo>
                <a:lnTo>
                  <a:pt x="268224" y="24257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object 4"/>
          <p:cNvSpPr/>
          <p:nvPr/>
        </p:nvSpPr>
        <p:spPr>
          <a:xfrm>
            <a:off x="4395240" y="698040"/>
            <a:ext cx="154080" cy="160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object 11"/>
          <p:cNvSpPr/>
          <p:nvPr/>
        </p:nvSpPr>
        <p:spPr>
          <a:xfrm>
            <a:off x="179280" y="-89280"/>
            <a:ext cx="2160000" cy="8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1000" bIns="0" anchor="t">
            <a:spAutoFit/>
          </a:bodyPr>
          <a:p>
            <a:pPr marL="12600">
              <a:lnSpc>
                <a:spcPct val="100000"/>
              </a:lnSpc>
              <a:spcBef>
                <a:spcPts val="2055"/>
              </a:spcBef>
              <a:buNone/>
            </a:pPr>
            <a:r>
              <a:rPr b="1" lang="ko-KR" sz="3600" spc="86" strike="noStrike">
                <a:solidFill>
                  <a:srgbClr val="ffffff"/>
                </a:solidFill>
                <a:latin typeface="NanumSquare Bold"/>
                <a:ea typeface="NanumSquare Bold"/>
              </a:rPr>
              <a:t>개발 배경</a:t>
            </a:r>
            <a:endParaRPr b="0" lang="en-US" sz="3600" spc="-1" strike="noStrike">
              <a:latin typeface="Noto Sans CJK KR"/>
            </a:endParaRPr>
          </a:p>
        </p:txBody>
      </p:sp>
      <p:sp>
        <p:nvSpPr>
          <p:cNvPr id="161" name="TextBox 24"/>
          <p:cNvSpPr/>
          <p:nvPr/>
        </p:nvSpPr>
        <p:spPr>
          <a:xfrm>
            <a:off x="7680960" y="1999080"/>
            <a:ext cx="3118320" cy="19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ko-KR" sz="20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본 프로젝트를 위해 이번 미니 프로젝트에서 “ 카메라를 통해 사람의 표정을 인식” 하는 시스템을 구현해보고자 주제를 선정 했습니다</a:t>
            </a:r>
            <a:r>
              <a:rPr b="1" lang="en-US" sz="20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. </a:t>
            </a:r>
            <a:endParaRPr b="0" lang="en-US" sz="2000" spc="-1" strike="noStrike">
              <a:latin typeface="Noto Sans CJK KR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4500000" y="1980000"/>
            <a:ext cx="2546280" cy="25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046680" y="556200"/>
            <a:ext cx="6096960" cy="11566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97352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ko-KR" sz="2400" spc="-7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목표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164" name="object 3"/>
          <p:cNvSpPr/>
          <p:nvPr/>
        </p:nvSpPr>
        <p:spPr>
          <a:xfrm>
            <a:off x="4337280" y="621720"/>
            <a:ext cx="267120" cy="312840"/>
          </a:xfrm>
          <a:custGeom>
            <a:avLst/>
            <a:gdLst/>
            <a:ahLst/>
            <a:rect l="l" t="t" r="r" b="b"/>
            <a:pathLst>
              <a:path w="268604" h="314325">
                <a:moveTo>
                  <a:pt x="256159" y="0"/>
                </a:moveTo>
                <a:lnTo>
                  <a:pt x="12065" y="0"/>
                </a:lnTo>
                <a:lnTo>
                  <a:pt x="9398" y="254"/>
                </a:lnTo>
                <a:lnTo>
                  <a:pt x="0" y="12065"/>
                </a:lnTo>
                <a:lnTo>
                  <a:pt x="0" y="301879"/>
                </a:lnTo>
                <a:lnTo>
                  <a:pt x="12065" y="313944"/>
                </a:lnTo>
                <a:lnTo>
                  <a:pt x="256159" y="313944"/>
                </a:lnTo>
                <a:lnTo>
                  <a:pt x="268224" y="301879"/>
                </a:lnTo>
                <a:lnTo>
                  <a:pt x="268224" y="289687"/>
                </a:lnTo>
                <a:lnTo>
                  <a:pt x="24130" y="289687"/>
                </a:lnTo>
                <a:lnTo>
                  <a:pt x="24130" y="24257"/>
                </a:lnTo>
                <a:lnTo>
                  <a:pt x="268224" y="24257"/>
                </a:lnTo>
                <a:lnTo>
                  <a:pt x="268224" y="12065"/>
                </a:lnTo>
                <a:lnTo>
                  <a:pt x="258953" y="254"/>
                </a:lnTo>
                <a:lnTo>
                  <a:pt x="256159" y="0"/>
                </a:lnTo>
                <a:close/>
              </a:path>
              <a:path w="268604" h="314325">
                <a:moveTo>
                  <a:pt x="268224" y="24257"/>
                </a:moveTo>
                <a:lnTo>
                  <a:pt x="243967" y="24257"/>
                </a:lnTo>
                <a:lnTo>
                  <a:pt x="243967" y="289687"/>
                </a:lnTo>
                <a:lnTo>
                  <a:pt x="268224" y="289687"/>
                </a:lnTo>
                <a:lnTo>
                  <a:pt x="268224" y="24257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object 4"/>
          <p:cNvSpPr/>
          <p:nvPr/>
        </p:nvSpPr>
        <p:spPr>
          <a:xfrm>
            <a:off x="4395240" y="698040"/>
            <a:ext cx="154080" cy="160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object 11"/>
          <p:cNvSpPr/>
          <p:nvPr/>
        </p:nvSpPr>
        <p:spPr>
          <a:xfrm>
            <a:off x="179280" y="0"/>
            <a:ext cx="2160000" cy="10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1000" bIns="0" anchor="t">
            <a:spAutoFit/>
          </a:bodyPr>
          <a:p>
            <a:pPr marL="12600">
              <a:lnSpc>
                <a:spcPct val="100000"/>
              </a:lnSpc>
              <a:spcBef>
                <a:spcPts val="2055"/>
              </a:spcBef>
              <a:buNone/>
            </a:pPr>
            <a:r>
              <a:rPr b="1" lang="ko-KR" sz="3600" spc="86" strike="noStrike">
                <a:solidFill>
                  <a:srgbClr val="ffffff"/>
                </a:solidFill>
                <a:latin typeface="NanumSquare Bold"/>
                <a:ea typeface="NanumSquare Bold"/>
              </a:rPr>
              <a:t>개발 배경</a:t>
            </a:r>
            <a:endParaRPr b="0" lang="en-US" sz="3600" spc="-1" strike="noStrike">
              <a:latin typeface="Noto Sans CJK KR"/>
            </a:endParaRPr>
          </a:p>
          <a:p>
            <a:pPr marL="137160">
              <a:lnSpc>
                <a:spcPct val="100000"/>
              </a:lnSpc>
              <a:spcBef>
                <a:spcPts val="700"/>
              </a:spcBef>
              <a:buNone/>
            </a:pPr>
            <a:endParaRPr b="0" lang="en-US" sz="1300" spc="-1" strike="noStrike">
              <a:latin typeface="Noto Sans CJK KR"/>
            </a:endParaRPr>
          </a:p>
        </p:txBody>
      </p:sp>
      <p:sp>
        <p:nvSpPr>
          <p:cNvPr id="167" name="object 5"/>
          <p:cNvSpPr/>
          <p:nvPr/>
        </p:nvSpPr>
        <p:spPr>
          <a:xfrm>
            <a:off x="4114800" y="2130480"/>
            <a:ext cx="7860240" cy="285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ko-KR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객체 인식을 위한 여러 모델 고려</a:t>
            </a:r>
            <a:endParaRPr b="0" lang="en-US" sz="2000" spc="-1" strike="noStrike">
              <a:latin typeface="Noto Sans CJK KR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(MobileNet SSD, Haar Cascades)</a:t>
            </a:r>
            <a:endParaRPr b="0" lang="en-US" sz="2000" spc="-1" strike="noStrike">
              <a:latin typeface="Noto Sans CJK KR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endParaRPr b="0" lang="en-US" sz="2000" spc="-1" strike="noStrike">
              <a:latin typeface="Noto Sans CJK KR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endParaRPr b="0" lang="en-US" sz="2000" spc="-1" strike="noStrike">
              <a:latin typeface="Noto Sans CJK KR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endParaRPr b="0" lang="en-US" sz="2000" spc="-1" strike="noStrike">
              <a:latin typeface="Noto Sans CJK KR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endParaRPr b="0" lang="en-US" sz="2000" spc="-1" strike="noStrike">
              <a:latin typeface="Noto Sans CJK KR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endParaRPr b="0" lang="en-US" sz="2000" spc="-1" strike="noStrike">
              <a:latin typeface="Noto Sans CJK KR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Noto Sans CJK KR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endParaRPr b="0" lang="en-US" sz="2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046680" y="556200"/>
            <a:ext cx="6096960" cy="11566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97352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ko-KR" sz="2400" spc="-7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데이터 수집 </a:t>
            </a:r>
            <a:br>
              <a:rPr sz="2400"/>
            </a:br>
            <a:r>
              <a:rPr b="1" lang="en-US" sz="2400" spc="-7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(</a:t>
            </a:r>
            <a:r>
              <a:rPr b="1" lang="ko-KR" sz="2400" spc="-7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감정인식</a:t>
            </a:r>
            <a:r>
              <a:rPr b="1" lang="en-US" sz="2400" spc="-7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)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169" name="object 3"/>
          <p:cNvSpPr/>
          <p:nvPr/>
        </p:nvSpPr>
        <p:spPr>
          <a:xfrm>
            <a:off x="4337280" y="621720"/>
            <a:ext cx="267120" cy="312840"/>
          </a:xfrm>
          <a:custGeom>
            <a:avLst/>
            <a:gdLst/>
            <a:ahLst/>
            <a:rect l="l" t="t" r="r" b="b"/>
            <a:pathLst>
              <a:path w="268604" h="314325">
                <a:moveTo>
                  <a:pt x="256159" y="0"/>
                </a:moveTo>
                <a:lnTo>
                  <a:pt x="12065" y="0"/>
                </a:lnTo>
                <a:lnTo>
                  <a:pt x="9398" y="254"/>
                </a:lnTo>
                <a:lnTo>
                  <a:pt x="0" y="12065"/>
                </a:lnTo>
                <a:lnTo>
                  <a:pt x="0" y="301879"/>
                </a:lnTo>
                <a:lnTo>
                  <a:pt x="12065" y="313944"/>
                </a:lnTo>
                <a:lnTo>
                  <a:pt x="256159" y="313944"/>
                </a:lnTo>
                <a:lnTo>
                  <a:pt x="268224" y="301879"/>
                </a:lnTo>
                <a:lnTo>
                  <a:pt x="268224" y="289687"/>
                </a:lnTo>
                <a:lnTo>
                  <a:pt x="24130" y="289687"/>
                </a:lnTo>
                <a:lnTo>
                  <a:pt x="24130" y="24257"/>
                </a:lnTo>
                <a:lnTo>
                  <a:pt x="268224" y="24257"/>
                </a:lnTo>
                <a:lnTo>
                  <a:pt x="268224" y="12065"/>
                </a:lnTo>
                <a:lnTo>
                  <a:pt x="258953" y="254"/>
                </a:lnTo>
                <a:lnTo>
                  <a:pt x="256159" y="0"/>
                </a:lnTo>
                <a:close/>
              </a:path>
              <a:path w="268604" h="314325">
                <a:moveTo>
                  <a:pt x="268224" y="24257"/>
                </a:moveTo>
                <a:lnTo>
                  <a:pt x="243967" y="24257"/>
                </a:lnTo>
                <a:lnTo>
                  <a:pt x="243967" y="289687"/>
                </a:lnTo>
                <a:lnTo>
                  <a:pt x="268224" y="289687"/>
                </a:lnTo>
                <a:lnTo>
                  <a:pt x="268224" y="24257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object 4"/>
          <p:cNvSpPr/>
          <p:nvPr/>
        </p:nvSpPr>
        <p:spPr>
          <a:xfrm>
            <a:off x="4395240" y="698040"/>
            <a:ext cx="154080" cy="160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object 11"/>
          <p:cNvSpPr/>
          <p:nvPr/>
        </p:nvSpPr>
        <p:spPr>
          <a:xfrm>
            <a:off x="179280" y="-89280"/>
            <a:ext cx="2160000" cy="8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1000" bIns="0" anchor="t">
            <a:spAutoFit/>
          </a:bodyPr>
          <a:p>
            <a:pPr marL="12600">
              <a:lnSpc>
                <a:spcPct val="100000"/>
              </a:lnSpc>
              <a:spcBef>
                <a:spcPts val="2055"/>
              </a:spcBef>
              <a:buNone/>
            </a:pPr>
            <a:r>
              <a:rPr b="1" lang="ko-KR" sz="3600" spc="86" strike="noStrike">
                <a:solidFill>
                  <a:srgbClr val="ffffff"/>
                </a:solidFill>
                <a:latin typeface="NanumSquare Bold"/>
                <a:ea typeface="NanumSquare Bold"/>
              </a:rPr>
              <a:t>개발 배경</a:t>
            </a:r>
            <a:endParaRPr b="0" lang="en-US" sz="3600" spc="-1" strike="noStrike">
              <a:latin typeface="Noto Sans CJK KR"/>
            </a:endParaRPr>
          </a:p>
        </p:txBody>
      </p:sp>
      <p:pic>
        <p:nvPicPr>
          <p:cNvPr id="172" name="그림 5" descr=""/>
          <p:cNvPicPr/>
          <p:nvPr/>
        </p:nvPicPr>
        <p:blipFill>
          <a:blip r:embed="rId2"/>
          <a:stretch/>
        </p:blipFill>
        <p:spPr>
          <a:xfrm>
            <a:off x="4267080" y="1941840"/>
            <a:ext cx="1141560" cy="1141560"/>
          </a:xfrm>
          <a:prstGeom prst="rect">
            <a:avLst/>
          </a:prstGeom>
          <a:ln w="0">
            <a:noFill/>
          </a:ln>
        </p:spPr>
      </p:pic>
      <p:pic>
        <p:nvPicPr>
          <p:cNvPr id="173" name="그림 7" descr=""/>
          <p:cNvPicPr/>
          <p:nvPr/>
        </p:nvPicPr>
        <p:blipFill>
          <a:blip r:embed="rId3"/>
          <a:stretch/>
        </p:blipFill>
        <p:spPr>
          <a:xfrm>
            <a:off x="6172200" y="1941840"/>
            <a:ext cx="1141560" cy="1141560"/>
          </a:xfrm>
          <a:prstGeom prst="rect">
            <a:avLst/>
          </a:prstGeom>
          <a:ln w="0">
            <a:noFill/>
          </a:ln>
        </p:spPr>
      </p:pic>
      <p:pic>
        <p:nvPicPr>
          <p:cNvPr id="174" name="그림 11" descr=""/>
          <p:cNvPicPr/>
          <p:nvPr/>
        </p:nvPicPr>
        <p:blipFill>
          <a:blip r:embed="rId4"/>
          <a:stretch/>
        </p:blipFill>
        <p:spPr>
          <a:xfrm>
            <a:off x="8077320" y="1941840"/>
            <a:ext cx="1141560" cy="1141560"/>
          </a:xfrm>
          <a:prstGeom prst="rect">
            <a:avLst/>
          </a:prstGeom>
          <a:ln w="0">
            <a:noFill/>
          </a:ln>
        </p:spPr>
      </p:pic>
      <p:pic>
        <p:nvPicPr>
          <p:cNvPr id="175" name="그림 13" descr=""/>
          <p:cNvPicPr/>
          <p:nvPr/>
        </p:nvPicPr>
        <p:blipFill>
          <a:blip r:embed="rId5"/>
          <a:stretch/>
        </p:blipFill>
        <p:spPr>
          <a:xfrm>
            <a:off x="9982080" y="1941840"/>
            <a:ext cx="1143360" cy="1143360"/>
          </a:xfrm>
          <a:prstGeom prst="rect">
            <a:avLst/>
          </a:prstGeom>
          <a:ln w="0">
            <a:noFill/>
          </a:ln>
        </p:spPr>
      </p:pic>
      <p:pic>
        <p:nvPicPr>
          <p:cNvPr id="176" name="그림 15" descr=""/>
          <p:cNvPicPr/>
          <p:nvPr/>
        </p:nvPicPr>
        <p:blipFill>
          <a:blip r:embed="rId6"/>
          <a:stretch/>
        </p:blipFill>
        <p:spPr>
          <a:xfrm>
            <a:off x="5292360" y="3507480"/>
            <a:ext cx="1141560" cy="1141560"/>
          </a:xfrm>
          <a:prstGeom prst="rect">
            <a:avLst/>
          </a:prstGeom>
          <a:ln w="0">
            <a:noFill/>
          </a:ln>
        </p:spPr>
      </p:pic>
      <p:pic>
        <p:nvPicPr>
          <p:cNvPr id="177" name="그림 18" descr=""/>
          <p:cNvPicPr/>
          <p:nvPr/>
        </p:nvPicPr>
        <p:blipFill>
          <a:blip r:embed="rId7"/>
          <a:stretch/>
        </p:blipFill>
        <p:spPr>
          <a:xfrm>
            <a:off x="7220880" y="3507480"/>
            <a:ext cx="1141560" cy="1141560"/>
          </a:xfrm>
          <a:prstGeom prst="rect">
            <a:avLst/>
          </a:prstGeom>
          <a:ln w="0">
            <a:noFill/>
          </a:ln>
        </p:spPr>
      </p:pic>
      <p:pic>
        <p:nvPicPr>
          <p:cNvPr id="178" name="그림 22" descr=""/>
          <p:cNvPicPr/>
          <p:nvPr/>
        </p:nvPicPr>
        <p:blipFill>
          <a:blip r:embed="rId8"/>
          <a:stretch/>
        </p:blipFill>
        <p:spPr>
          <a:xfrm>
            <a:off x="9145440" y="3507480"/>
            <a:ext cx="1141560" cy="11415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26"/>
          <p:cNvSpPr/>
          <p:nvPr/>
        </p:nvSpPr>
        <p:spPr>
          <a:xfrm>
            <a:off x="4267080" y="3112200"/>
            <a:ext cx="1088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Angry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80" name="TextBox 27"/>
          <p:cNvSpPr/>
          <p:nvPr/>
        </p:nvSpPr>
        <p:spPr>
          <a:xfrm>
            <a:off x="6123600" y="3112200"/>
            <a:ext cx="1615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Disgust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81" name="TextBox 28"/>
          <p:cNvSpPr/>
          <p:nvPr/>
        </p:nvSpPr>
        <p:spPr>
          <a:xfrm>
            <a:off x="8339760" y="3124080"/>
            <a:ext cx="11995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Fear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82" name="TextBox 29"/>
          <p:cNvSpPr/>
          <p:nvPr/>
        </p:nvSpPr>
        <p:spPr>
          <a:xfrm>
            <a:off x="9982080" y="3085920"/>
            <a:ext cx="11930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Happy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83" name="TextBox 30"/>
          <p:cNvSpPr/>
          <p:nvPr/>
        </p:nvSpPr>
        <p:spPr>
          <a:xfrm>
            <a:off x="5292360" y="4705200"/>
            <a:ext cx="1457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Neutral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84" name="TextBox 31"/>
          <p:cNvSpPr/>
          <p:nvPr/>
        </p:nvSpPr>
        <p:spPr>
          <a:xfrm>
            <a:off x="7423920" y="4705200"/>
            <a:ext cx="7340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Sad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85" name="TextBox 32"/>
          <p:cNvSpPr/>
          <p:nvPr/>
        </p:nvSpPr>
        <p:spPr>
          <a:xfrm>
            <a:off x="9000000" y="4679280"/>
            <a:ext cx="1741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Surprise</a:t>
            </a:r>
            <a:endParaRPr b="0" lang="en-US" sz="2000" spc="-1" strike="noStrike">
              <a:latin typeface="Noto Sans CJK KR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9"/>
          <a:stretch/>
        </p:blipFill>
        <p:spPr>
          <a:xfrm>
            <a:off x="5500800" y="5580000"/>
            <a:ext cx="4218480" cy="69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55840" y="582840"/>
            <a:ext cx="6096960" cy="11566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ko-KR" sz="2400" spc="-1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표정 인식을 위한 딥러닝 모델 구현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188" name="object 3"/>
          <p:cNvSpPr/>
          <p:nvPr/>
        </p:nvSpPr>
        <p:spPr>
          <a:xfrm>
            <a:off x="4337280" y="621720"/>
            <a:ext cx="267120" cy="312840"/>
          </a:xfrm>
          <a:custGeom>
            <a:avLst/>
            <a:gdLst/>
            <a:ahLst/>
            <a:rect l="l" t="t" r="r" b="b"/>
            <a:pathLst>
              <a:path w="268604" h="314325">
                <a:moveTo>
                  <a:pt x="256159" y="0"/>
                </a:moveTo>
                <a:lnTo>
                  <a:pt x="12065" y="0"/>
                </a:lnTo>
                <a:lnTo>
                  <a:pt x="9398" y="254"/>
                </a:lnTo>
                <a:lnTo>
                  <a:pt x="0" y="12065"/>
                </a:lnTo>
                <a:lnTo>
                  <a:pt x="0" y="301879"/>
                </a:lnTo>
                <a:lnTo>
                  <a:pt x="12065" y="313944"/>
                </a:lnTo>
                <a:lnTo>
                  <a:pt x="256159" y="313944"/>
                </a:lnTo>
                <a:lnTo>
                  <a:pt x="268224" y="301879"/>
                </a:lnTo>
                <a:lnTo>
                  <a:pt x="268224" y="289687"/>
                </a:lnTo>
                <a:lnTo>
                  <a:pt x="24130" y="289687"/>
                </a:lnTo>
                <a:lnTo>
                  <a:pt x="24130" y="24257"/>
                </a:lnTo>
                <a:lnTo>
                  <a:pt x="268224" y="24257"/>
                </a:lnTo>
                <a:lnTo>
                  <a:pt x="268224" y="12065"/>
                </a:lnTo>
                <a:lnTo>
                  <a:pt x="258953" y="254"/>
                </a:lnTo>
                <a:lnTo>
                  <a:pt x="256159" y="0"/>
                </a:lnTo>
                <a:close/>
              </a:path>
              <a:path w="268604" h="314325">
                <a:moveTo>
                  <a:pt x="268224" y="24257"/>
                </a:moveTo>
                <a:lnTo>
                  <a:pt x="243967" y="24257"/>
                </a:lnTo>
                <a:lnTo>
                  <a:pt x="243967" y="289687"/>
                </a:lnTo>
                <a:lnTo>
                  <a:pt x="268224" y="289687"/>
                </a:lnTo>
                <a:lnTo>
                  <a:pt x="268224" y="24257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object 4"/>
          <p:cNvSpPr/>
          <p:nvPr/>
        </p:nvSpPr>
        <p:spPr>
          <a:xfrm>
            <a:off x="4395240" y="698040"/>
            <a:ext cx="154080" cy="160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object 11"/>
          <p:cNvSpPr/>
          <p:nvPr/>
        </p:nvSpPr>
        <p:spPr>
          <a:xfrm>
            <a:off x="179280" y="-89280"/>
            <a:ext cx="2160000" cy="8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1000" bIns="0" anchor="t">
            <a:spAutoFit/>
          </a:bodyPr>
          <a:p>
            <a:pPr marL="12600">
              <a:lnSpc>
                <a:spcPct val="100000"/>
              </a:lnSpc>
              <a:spcBef>
                <a:spcPts val="2055"/>
              </a:spcBef>
              <a:buNone/>
            </a:pPr>
            <a:r>
              <a:rPr b="1" lang="ko-KR" sz="3600" spc="86" strike="noStrike">
                <a:solidFill>
                  <a:srgbClr val="ffffff"/>
                </a:solidFill>
                <a:latin typeface="NanumSquare Bold"/>
                <a:ea typeface="NanumSquare Bold"/>
              </a:rPr>
              <a:t>개발 과정</a:t>
            </a:r>
            <a:endParaRPr b="0" lang="en-US" sz="3600" spc="-1" strike="noStrike">
              <a:latin typeface="Noto Sans CJK KR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3960000" y="1740240"/>
            <a:ext cx="3094560" cy="3119040"/>
          </a:xfrm>
          <a:prstGeom prst="rect">
            <a:avLst/>
          </a:prstGeom>
          <a:ln w="0">
            <a:noFill/>
          </a:ln>
        </p:spPr>
      </p:pic>
      <p:sp>
        <p:nvSpPr>
          <p:cNvPr id="192" name=""/>
          <p:cNvSpPr/>
          <p:nvPr/>
        </p:nvSpPr>
        <p:spPr>
          <a:xfrm>
            <a:off x="3780360" y="5220000"/>
            <a:ext cx="377928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1. </a:t>
            </a:r>
            <a:r>
              <a:rPr b="1" lang="ko-KR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하르케스이드 분류기를 이용해 얼굴을 인식합니다</a:t>
            </a:r>
            <a:r>
              <a:rPr b="1" lang="en-US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. 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1" lang="ko-KR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이 분류기는 얼굴을 감지하기 위해 사전에 훈련된 모델을 사용합니다</a:t>
            </a:r>
            <a:r>
              <a:rPr b="1" lang="en-US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.</a:t>
            </a:r>
            <a:endParaRPr b="0" lang="en-US" sz="2000" spc="-1" strike="noStrike">
              <a:latin typeface="Noto Sans CJK KR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7740000" y="1800000"/>
            <a:ext cx="3959280" cy="2949120"/>
          </a:xfrm>
          <a:prstGeom prst="rect">
            <a:avLst/>
          </a:prstGeom>
          <a:ln w="0">
            <a:noFill/>
          </a:ln>
        </p:spPr>
      </p:pic>
      <p:sp>
        <p:nvSpPr>
          <p:cNvPr id="194" name=""/>
          <p:cNvSpPr/>
          <p:nvPr/>
        </p:nvSpPr>
        <p:spPr>
          <a:xfrm>
            <a:off x="7740360" y="5220000"/>
            <a:ext cx="377928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2. </a:t>
            </a:r>
            <a:r>
              <a:rPr b="1" lang="ko-KR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사전 훈련된 표정 인식 모델을 통해 표정을 텍스트로 출력합니다</a:t>
            </a:r>
            <a:r>
              <a:rPr b="1" lang="en-US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.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55840" y="582840"/>
            <a:ext cx="6096960" cy="11566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183600"/>
              </a:tabLst>
            </a:pPr>
            <a:r>
              <a:rPr b="1" lang="ko-KR" sz="2400" spc="-1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표정 인식을 위한 딥러닝 모델 구현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196" name="object 7"/>
          <p:cNvSpPr/>
          <p:nvPr/>
        </p:nvSpPr>
        <p:spPr>
          <a:xfrm>
            <a:off x="4337280" y="621720"/>
            <a:ext cx="267120" cy="312840"/>
          </a:xfrm>
          <a:custGeom>
            <a:avLst/>
            <a:gdLst/>
            <a:ahLst/>
            <a:rect l="l" t="t" r="r" b="b"/>
            <a:pathLst>
              <a:path w="268604" h="314325">
                <a:moveTo>
                  <a:pt x="256159" y="0"/>
                </a:moveTo>
                <a:lnTo>
                  <a:pt x="12065" y="0"/>
                </a:lnTo>
                <a:lnTo>
                  <a:pt x="9398" y="254"/>
                </a:lnTo>
                <a:lnTo>
                  <a:pt x="0" y="12065"/>
                </a:lnTo>
                <a:lnTo>
                  <a:pt x="0" y="301879"/>
                </a:lnTo>
                <a:lnTo>
                  <a:pt x="12065" y="313944"/>
                </a:lnTo>
                <a:lnTo>
                  <a:pt x="256159" y="313944"/>
                </a:lnTo>
                <a:lnTo>
                  <a:pt x="268224" y="301879"/>
                </a:lnTo>
                <a:lnTo>
                  <a:pt x="268224" y="289687"/>
                </a:lnTo>
                <a:lnTo>
                  <a:pt x="24130" y="289687"/>
                </a:lnTo>
                <a:lnTo>
                  <a:pt x="24130" y="24257"/>
                </a:lnTo>
                <a:lnTo>
                  <a:pt x="268224" y="24257"/>
                </a:lnTo>
                <a:lnTo>
                  <a:pt x="268224" y="12065"/>
                </a:lnTo>
                <a:lnTo>
                  <a:pt x="258953" y="254"/>
                </a:lnTo>
                <a:lnTo>
                  <a:pt x="256159" y="0"/>
                </a:lnTo>
                <a:close/>
              </a:path>
              <a:path w="268604" h="314325">
                <a:moveTo>
                  <a:pt x="268224" y="24257"/>
                </a:moveTo>
                <a:lnTo>
                  <a:pt x="243967" y="24257"/>
                </a:lnTo>
                <a:lnTo>
                  <a:pt x="243967" y="289687"/>
                </a:lnTo>
                <a:lnTo>
                  <a:pt x="268224" y="289687"/>
                </a:lnTo>
                <a:lnTo>
                  <a:pt x="268224" y="24257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object 8"/>
          <p:cNvSpPr/>
          <p:nvPr/>
        </p:nvSpPr>
        <p:spPr>
          <a:xfrm>
            <a:off x="4395240" y="698040"/>
            <a:ext cx="154080" cy="160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object 9"/>
          <p:cNvSpPr/>
          <p:nvPr/>
        </p:nvSpPr>
        <p:spPr>
          <a:xfrm>
            <a:off x="179280" y="-89280"/>
            <a:ext cx="2160000" cy="8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1000" bIns="0" anchor="t">
            <a:spAutoFit/>
          </a:bodyPr>
          <a:p>
            <a:pPr marL="12600">
              <a:lnSpc>
                <a:spcPct val="100000"/>
              </a:lnSpc>
              <a:spcBef>
                <a:spcPts val="2055"/>
              </a:spcBef>
              <a:buNone/>
            </a:pPr>
            <a:r>
              <a:rPr b="1" lang="ko-KR" sz="3600" spc="86" strike="noStrike">
                <a:solidFill>
                  <a:srgbClr val="ffffff"/>
                </a:solidFill>
                <a:latin typeface="NanumSquare Bold"/>
                <a:ea typeface="NanumSquare Bold"/>
              </a:rPr>
              <a:t>개발 과정</a:t>
            </a:r>
            <a:endParaRPr b="0" lang="en-US" sz="3600" spc="-1" strike="noStrike">
              <a:latin typeface="Noto Sans CJK KR"/>
            </a:endParaRPr>
          </a:p>
        </p:txBody>
      </p:sp>
      <p:sp>
        <p:nvSpPr>
          <p:cNvPr id="199" name=""/>
          <p:cNvSpPr/>
          <p:nvPr/>
        </p:nvSpPr>
        <p:spPr>
          <a:xfrm>
            <a:off x="5220000" y="5580000"/>
            <a:ext cx="431928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3. </a:t>
            </a:r>
            <a:r>
              <a:rPr b="1" lang="ko-KR" sz="2000" spc="-1" strike="noStrike">
                <a:solidFill>
                  <a:srgbClr val="000000"/>
                </a:solidFill>
                <a:latin typeface="NanumSquare ExtraBold"/>
                <a:ea typeface="NanumSquare ExtraBold"/>
              </a:rPr>
              <a:t>객체인식을 통해 사람 및 사물 판별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200" name=""/>
          <p:cNvSpPr/>
          <p:nvPr/>
        </p:nvSpPr>
        <p:spPr>
          <a:xfrm>
            <a:off x="7740360" y="5220000"/>
            <a:ext cx="377928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5400000" y="1620000"/>
            <a:ext cx="3959640" cy="372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046680" y="556200"/>
            <a:ext cx="6096960" cy="11566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97352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ko-KR" sz="2400" spc="-7" strike="noStrike">
                <a:solidFill>
                  <a:srgbClr val="0d0d0d"/>
                </a:solidFill>
                <a:latin typeface="NanumSquare ExtraBold"/>
                <a:ea typeface="NanumSquare ExtraBold"/>
              </a:rPr>
              <a:t>결과</a:t>
            </a:r>
            <a:endParaRPr b="0" lang="en-US" sz="2400" spc="-1" strike="noStrike">
              <a:latin typeface="Noto Sans CJK KR"/>
            </a:endParaRPr>
          </a:p>
        </p:txBody>
      </p:sp>
      <p:sp>
        <p:nvSpPr>
          <p:cNvPr id="203" name="object 3"/>
          <p:cNvSpPr/>
          <p:nvPr/>
        </p:nvSpPr>
        <p:spPr>
          <a:xfrm>
            <a:off x="4337280" y="621720"/>
            <a:ext cx="267120" cy="312840"/>
          </a:xfrm>
          <a:custGeom>
            <a:avLst/>
            <a:gdLst/>
            <a:ahLst/>
            <a:rect l="l" t="t" r="r" b="b"/>
            <a:pathLst>
              <a:path w="268604" h="314325">
                <a:moveTo>
                  <a:pt x="256159" y="0"/>
                </a:moveTo>
                <a:lnTo>
                  <a:pt x="12065" y="0"/>
                </a:lnTo>
                <a:lnTo>
                  <a:pt x="9398" y="254"/>
                </a:lnTo>
                <a:lnTo>
                  <a:pt x="0" y="12065"/>
                </a:lnTo>
                <a:lnTo>
                  <a:pt x="0" y="301879"/>
                </a:lnTo>
                <a:lnTo>
                  <a:pt x="12065" y="313944"/>
                </a:lnTo>
                <a:lnTo>
                  <a:pt x="256159" y="313944"/>
                </a:lnTo>
                <a:lnTo>
                  <a:pt x="268224" y="301879"/>
                </a:lnTo>
                <a:lnTo>
                  <a:pt x="268224" y="289687"/>
                </a:lnTo>
                <a:lnTo>
                  <a:pt x="24130" y="289687"/>
                </a:lnTo>
                <a:lnTo>
                  <a:pt x="24130" y="24257"/>
                </a:lnTo>
                <a:lnTo>
                  <a:pt x="268224" y="24257"/>
                </a:lnTo>
                <a:lnTo>
                  <a:pt x="268224" y="12065"/>
                </a:lnTo>
                <a:lnTo>
                  <a:pt x="258953" y="254"/>
                </a:lnTo>
                <a:lnTo>
                  <a:pt x="256159" y="0"/>
                </a:lnTo>
                <a:close/>
              </a:path>
              <a:path w="268604" h="314325">
                <a:moveTo>
                  <a:pt x="268224" y="24257"/>
                </a:moveTo>
                <a:lnTo>
                  <a:pt x="243967" y="24257"/>
                </a:lnTo>
                <a:lnTo>
                  <a:pt x="243967" y="289687"/>
                </a:lnTo>
                <a:lnTo>
                  <a:pt x="268224" y="289687"/>
                </a:lnTo>
                <a:lnTo>
                  <a:pt x="268224" y="24257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object 4"/>
          <p:cNvSpPr/>
          <p:nvPr/>
        </p:nvSpPr>
        <p:spPr>
          <a:xfrm>
            <a:off x="4395240" y="698040"/>
            <a:ext cx="154080" cy="160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object 11"/>
          <p:cNvSpPr/>
          <p:nvPr/>
        </p:nvSpPr>
        <p:spPr>
          <a:xfrm>
            <a:off x="179280" y="-89280"/>
            <a:ext cx="2160000" cy="8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1000" bIns="0" anchor="t">
            <a:spAutoFit/>
          </a:bodyPr>
          <a:p>
            <a:pPr marL="12600">
              <a:lnSpc>
                <a:spcPct val="100000"/>
              </a:lnSpc>
              <a:spcBef>
                <a:spcPts val="2055"/>
              </a:spcBef>
              <a:buNone/>
            </a:pPr>
            <a:r>
              <a:rPr b="1" lang="ko-KR" sz="3600" spc="86" strike="noStrike">
                <a:solidFill>
                  <a:srgbClr val="ffffff"/>
                </a:solidFill>
                <a:latin typeface="NanumSquare Bold"/>
                <a:ea typeface="NanumSquare Bold"/>
              </a:rPr>
              <a:t>결과</a:t>
            </a:r>
            <a:endParaRPr b="0" lang="en-US" sz="3600" spc="-1" strike="noStrike">
              <a:latin typeface="Noto Sans CJK KR"/>
            </a:endParaRPr>
          </a:p>
        </p:txBody>
      </p:sp>
      <p:sp>
        <p:nvSpPr>
          <p:cNvPr id="206" name="object 5"/>
          <p:cNvSpPr/>
          <p:nvPr/>
        </p:nvSpPr>
        <p:spPr>
          <a:xfrm>
            <a:off x="5073480" y="1387800"/>
            <a:ext cx="452628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82880" indent="-1702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183600"/>
              </a:tabLst>
            </a:pPr>
            <a:r>
              <a:rPr b="1" lang="ko-KR" sz="1400" spc="-1" strike="noStrike">
                <a:solidFill>
                  <a:srgbClr val="000000"/>
                </a:solidFill>
                <a:latin typeface="NanumSquare Bold"/>
                <a:ea typeface="NanumSquare Bold"/>
              </a:rPr>
              <a:t>전체 흐름도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207" name="직사각형 15"/>
          <p:cNvSpPr/>
          <p:nvPr/>
        </p:nvSpPr>
        <p:spPr>
          <a:xfrm>
            <a:off x="3900600" y="1784520"/>
            <a:ext cx="7832520" cy="4899240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object 1"/>
          <p:cNvSpPr/>
          <p:nvPr/>
        </p:nvSpPr>
        <p:spPr>
          <a:xfrm>
            <a:off x="179280" y="-89280"/>
            <a:ext cx="2160000" cy="8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1000" bIns="0" anchor="t">
            <a:spAutoFit/>
          </a:bodyPr>
          <a:p>
            <a:pPr marL="12600">
              <a:lnSpc>
                <a:spcPct val="100000"/>
              </a:lnSpc>
              <a:spcBef>
                <a:spcPts val="2055"/>
              </a:spcBef>
              <a:buNone/>
            </a:pPr>
            <a:r>
              <a:rPr b="1" lang="ko-KR" sz="3600" spc="86" strike="noStrike">
                <a:solidFill>
                  <a:srgbClr val="ffffff"/>
                </a:solidFill>
                <a:latin typeface="NanumSquare Bold"/>
                <a:ea typeface="NanumSquare Bold"/>
              </a:rPr>
              <a:t>개발 과정</a:t>
            </a:r>
            <a:endParaRPr b="0" lang="en-US" sz="36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Application>LibreOffice/7.3.7.2$Linux_X86_64 LibreOffice_project/30$Build-2</Application>
  <AppVersion>15.0000</AppVersion>
  <Words>1505</Words>
  <Paragraphs>422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2020-09-24T14:12:22Z</dcterms:created>
  <dc:creator>이연걸</dc:creator>
  <dc:description/>
  <dc:language>ko-KR</dc:language>
  <cp:lastModifiedBy/>
  <cp:lastPrinted>2020-09-24T21:57:41Z</cp:lastPrinted>
  <dcterms:modified xsi:type="dcterms:W3CDTF">2024-03-26T15:55:11Z</dcterms:modified>
  <cp:revision>113</cp:revision>
  <dc:subject/>
  <dc:title>표정인식을 통한 이모티콘 생성기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와이드스크린</vt:lpwstr>
  </property>
  <property fmtid="{D5CDD505-2E9C-101B-9397-08002B2CF9AE}" pid="4" name="Slides">
    <vt:i4>47</vt:i4>
  </property>
</Properties>
</file>