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4E3C1-0761-47D0-A3EF-237262F00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FC8A6F-5B2A-4955-8A8A-74144951C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B44C6-A4B1-40E1-8FF4-7C9632DBEE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2D45D-937E-4804-B227-872B098566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579DF-6013-42D1-B647-6576A2D86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64865B-7010-4FFB-8873-DB5B78127F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15804-6527-495F-82EB-C5890CDBBC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0DCCD-8350-42E0-BA66-53E6FF60B0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B7A3EC-9056-480B-A1C4-E5AA107E5B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9D7E1-1EB5-4297-B44C-949E13A304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A1FFEA-261B-4518-8D6C-AAB1229C2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6F365-AD48-44BD-BF4D-4ACE2228AA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1570E9-7FE5-4997-BD4C-D4292F68A62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</a:t>
            </a:r>
            <a:r>
              <a:rPr b="0" lang="ko-KR" sz="4400" spc="-1" strike="noStrike">
                <a:latin typeface="Noto Sans CJK KR"/>
              </a:rPr>
              <a:t>텍스</a:t>
            </a:r>
            <a:r>
              <a:rPr b="0" lang="ko-KR" sz="4400" spc="-1" strike="noStrike">
                <a:latin typeface="Noto Sans CJK KR"/>
              </a:rPr>
              <a:t>트의 </a:t>
            </a:r>
            <a:r>
              <a:rPr b="0" lang="ko-KR" sz="4400" spc="-1" strike="noStrike">
                <a:latin typeface="Noto Sans CJK KR"/>
              </a:rPr>
              <a:t>서식</a:t>
            </a:r>
            <a:r>
              <a:rPr b="0" lang="ko-KR" sz="4400" spc="-1" strike="noStrike">
                <a:latin typeface="Noto Sans CJK KR"/>
              </a:rPr>
              <a:t>을 </a:t>
            </a:r>
            <a:r>
              <a:rPr b="0" lang="ko-KR" sz="4400" spc="-1" strike="noStrike">
                <a:latin typeface="Noto Sans CJK KR"/>
              </a:rPr>
              <a:t>편집</a:t>
            </a:r>
            <a:r>
              <a:rPr b="0" lang="ko-KR" sz="4400" spc="-1" strike="noStrike">
                <a:latin typeface="Noto Sans CJK KR"/>
              </a:rPr>
              <a:t>하려</a:t>
            </a:r>
            <a:r>
              <a:rPr b="0" lang="ko-KR" sz="4400" spc="-1" strike="noStrike">
                <a:latin typeface="Noto Sans CJK KR"/>
              </a:rPr>
              <a:t>면 </a:t>
            </a:r>
            <a:r>
              <a:rPr b="0" lang="ko-KR" sz="4400" spc="-1" strike="noStrike">
                <a:latin typeface="Noto Sans CJK KR"/>
              </a:rPr>
              <a:t>클릭</a:t>
            </a:r>
            <a:r>
              <a:rPr b="0" lang="ko-KR" sz="4400" spc="-1" strike="noStrike">
                <a:latin typeface="Noto Sans CJK KR"/>
              </a:rPr>
              <a:t>하십</a:t>
            </a:r>
            <a:r>
              <a:rPr b="0" lang="ko-KR" sz="4400" spc="-1" strike="noStrike">
                <a:latin typeface="Noto Sans CJK KR"/>
              </a:rPr>
              <a:t>시</a:t>
            </a:r>
            <a:r>
              <a:rPr b="0" lang="ko-KR" sz="4400" spc="-1" strike="noStrike">
                <a:latin typeface="Noto Sans CJK KR"/>
              </a:rPr>
              <a:t>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bf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3"/>
          <p:cNvSpPr/>
          <p:nvPr/>
        </p:nvSpPr>
        <p:spPr>
          <a:xfrm>
            <a:off x="0" y="2394000"/>
            <a:ext cx="12191400" cy="2069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66760" algn="ctr">
              <a:lnSpc>
                <a:spcPct val="100000"/>
              </a:lnSpc>
              <a:buNone/>
            </a:pPr>
            <a:r>
              <a:rPr b="0" i="1" lang="en-US" sz="4400" spc="-1" strike="noStrike">
                <a:solidFill>
                  <a:srgbClr val="ffd966"/>
                </a:solidFill>
                <a:latin typeface="Tmon몬소리 Black"/>
                <a:ea typeface="Tmon몬소리 Black"/>
              </a:rPr>
              <a:t>OCR</a:t>
            </a:r>
            <a:r>
              <a:rPr b="0" i="1" lang="ko-KR" sz="4400" spc="-1" strike="noStrike">
                <a:solidFill>
                  <a:srgbClr val="000000"/>
                </a:solidFill>
                <a:latin typeface="Tmon몬소리 Black"/>
                <a:ea typeface="Tmon몬소리 Black"/>
              </a:rPr>
              <a:t>을 통한 텍스트 번역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2" name="TextBox 9"/>
          <p:cNvSpPr/>
          <p:nvPr/>
        </p:nvSpPr>
        <p:spPr>
          <a:xfrm>
            <a:off x="10404360" y="4691880"/>
            <a:ext cx="1312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ffffff"/>
                </a:solidFill>
                <a:latin typeface="맑은 고딕"/>
                <a:ea typeface="DejaVu Sans"/>
              </a:rPr>
              <a:t>김마로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1" lang="ko-KR" sz="1200" spc="-1" strike="noStrike">
                <a:solidFill>
                  <a:srgbClr val="ffffff"/>
                </a:solidFill>
                <a:latin typeface="맑은 고딕"/>
                <a:ea typeface="DejaVu Sans"/>
              </a:rPr>
              <a:t>오흥천</a:t>
            </a:r>
            <a:endParaRPr b="0" lang="en-US" sz="1200" spc="-1" strike="noStrike">
              <a:latin typeface="Noto Sans CJK KR"/>
            </a:endParaRPr>
          </a:p>
        </p:txBody>
      </p:sp>
      <p:grpSp>
        <p:nvGrpSpPr>
          <p:cNvPr id="43" name="그룹 10"/>
          <p:cNvGrpSpPr/>
          <p:nvPr/>
        </p:nvGrpSpPr>
        <p:grpSpPr>
          <a:xfrm>
            <a:off x="11629440" y="4784040"/>
            <a:ext cx="124200" cy="124200"/>
            <a:chOff x="11629440" y="4784040"/>
            <a:chExt cx="124200" cy="124200"/>
          </a:xfrm>
        </p:grpSpPr>
        <p:sp>
          <p:nvSpPr>
            <p:cNvPr id="44" name="별: 꼭짓점 16개 11"/>
            <p:cNvSpPr/>
            <p:nvPr/>
          </p:nvSpPr>
          <p:spPr>
            <a:xfrm>
              <a:off x="11629440" y="478404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자유형: 도형 12"/>
            <p:cNvSpPr/>
            <p:nvPr/>
          </p:nvSpPr>
          <p:spPr>
            <a:xfrm rot="1800000">
              <a:off x="11667240" y="480348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" name="그룹 44"/>
          <p:cNvGrpSpPr/>
          <p:nvPr/>
        </p:nvGrpSpPr>
        <p:grpSpPr>
          <a:xfrm>
            <a:off x="617040" y="1906200"/>
            <a:ext cx="1320840" cy="211320"/>
            <a:chOff x="617040" y="1906200"/>
            <a:chExt cx="1320840" cy="211320"/>
          </a:xfrm>
        </p:grpSpPr>
        <p:grpSp>
          <p:nvGrpSpPr>
            <p:cNvPr id="47" name="Group 8"/>
            <p:cNvGrpSpPr/>
            <p:nvPr/>
          </p:nvGrpSpPr>
          <p:grpSpPr>
            <a:xfrm>
              <a:off x="1155960" y="1924920"/>
              <a:ext cx="131760" cy="139680"/>
              <a:chOff x="1155960" y="1924920"/>
              <a:chExt cx="131760" cy="139680"/>
            </a:xfrm>
          </p:grpSpPr>
          <p:sp>
            <p:nvSpPr>
              <p:cNvPr id="48" name="Freeform 9"/>
              <p:cNvSpPr/>
              <p:nvPr/>
            </p:nvSpPr>
            <p:spPr>
              <a:xfrm>
                <a:off x="1155960" y="1924920"/>
                <a:ext cx="48240" cy="42840"/>
              </a:xfrm>
              <a:custGeom>
                <a:avLst/>
                <a:gdLst/>
                <a:ahLst/>
                <a:rect l="l" t="t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Freeform 10"/>
              <p:cNvSpPr/>
              <p:nvPr/>
            </p:nvSpPr>
            <p:spPr>
              <a:xfrm>
                <a:off x="1239480" y="1924920"/>
                <a:ext cx="48240" cy="42480"/>
              </a:xfrm>
              <a:custGeom>
                <a:avLst/>
                <a:gdLst/>
                <a:ahLst/>
                <a:rect l="l" t="t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Freeform 11"/>
              <p:cNvSpPr/>
              <p:nvPr/>
            </p:nvSpPr>
            <p:spPr>
              <a:xfrm>
                <a:off x="1164600" y="1947240"/>
                <a:ext cx="114840" cy="117360"/>
              </a:xfrm>
              <a:custGeom>
                <a:avLst/>
                <a:gdLst/>
                <a:ahLst/>
                <a:rect l="l" t="t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Freeform 12"/>
              <p:cNvSpPr/>
              <p:nvPr/>
            </p:nvSpPr>
            <p:spPr>
              <a:xfrm>
                <a:off x="1214280" y="1975680"/>
                <a:ext cx="32760" cy="46800"/>
              </a:xfrm>
              <a:custGeom>
                <a:avLst/>
                <a:gdLst/>
                <a:ahLst/>
                <a:rect l="l" t="t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" name="Group 19"/>
            <p:cNvGrpSpPr/>
            <p:nvPr/>
          </p:nvGrpSpPr>
          <p:grpSpPr>
            <a:xfrm>
              <a:off x="911160" y="1924920"/>
              <a:ext cx="139680" cy="139680"/>
              <a:chOff x="911160" y="1924920"/>
              <a:chExt cx="139680" cy="139680"/>
            </a:xfrm>
          </p:grpSpPr>
          <p:sp>
            <p:nvSpPr>
              <p:cNvPr id="53" name="Freeform 20"/>
              <p:cNvSpPr/>
              <p:nvPr/>
            </p:nvSpPr>
            <p:spPr>
              <a:xfrm>
                <a:off x="948240" y="1962360"/>
                <a:ext cx="65520" cy="65160"/>
              </a:xfrm>
              <a:custGeom>
                <a:avLst/>
                <a:gdLst/>
                <a:ahLst/>
                <a:rect l="l" t="t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Freeform 21"/>
              <p:cNvSpPr/>
              <p:nvPr/>
            </p:nvSpPr>
            <p:spPr>
              <a:xfrm>
                <a:off x="968760" y="1982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Freeform 22"/>
              <p:cNvSpPr/>
              <p:nvPr/>
            </p:nvSpPr>
            <p:spPr>
              <a:xfrm>
                <a:off x="911160" y="1924920"/>
                <a:ext cx="139680" cy="139680"/>
              </a:xfrm>
              <a:custGeom>
                <a:avLst/>
                <a:gdLst/>
                <a:ahLst/>
                <a:rect l="l" t="t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" name="Freeform 30"/>
            <p:cNvSpPr/>
            <p:nvPr/>
          </p:nvSpPr>
          <p:spPr>
            <a:xfrm rot="5400000">
              <a:off x="1734840" y="1880280"/>
              <a:ext cx="139680" cy="266040"/>
            </a:xfrm>
            <a:custGeom>
              <a:avLst/>
              <a:gdLst/>
              <a:ahLst/>
              <a:rect l="l" t="t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직사각형 18"/>
            <p:cNvSpPr/>
            <p:nvPr/>
          </p:nvSpPr>
          <p:spPr>
            <a:xfrm>
              <a:off x="1339920" y="1906200"/>
              <a:ext cx="38700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80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60%</a:t>
              </a:r>
              <a:endParaRPr b="0" lang="en-US" sz="800" spc="-1" strike="noStrike">
                <a:latin typeface="Noto Sans CJK KR"/>
              </a:endParaRPr>
            </a:p>
          </p:txBody>
        </p:sp>
        <p:sp>
          <p:nvSpPr>
            <p:cNvPr id="58" name="Freeform 26"/>
            <p:cNvSpPr/>
            <p:nvPr/>
          </p:nvSpPr>
          <p:spPr>
            <a:xfrm>
              <a:off x="617040" y="1924920"/>
              <a:ext cx="178920" cy="139680"/>
            </a:xfrm>
            <a:custGeom>
              <a:avLst/>
              <a:gdLst/>
              <a:ahLst/>
              <a:rect l="l" t="t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직사각형 28"/>
            <p:cNvSpPr/>
            <p:nvPr/>
          </p:nvSpPr>
          <p:spPr>
            <a:xfrm>
              <a:off x="1693080" y="1965960"/>
              <a:ext cx="35280" cy="928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직사각형 29"/>
            <p:cNvSpPr/>
            <p:nvPr/>
          </p:nvSpPr>
          <p:spPr>
            <a:xfrm>
              <a:off x="1737000" y="1965960"/>
              <a:ext cx="35280" cy="928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직사각형 30"/>
            <p:cNvSpPr/>
            <p:nvPr/>
          </p:nvSpPr>
          <p:spPr>
            <a:xfrm>
              <a:off x="1778760" y="1965960"/>
              <a:ext cx="35280" cy="928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자유형: 도형 35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1">
                <a:moveTo>
                  <a:pt x="0" y="6410912"/>
                </a:moveTo>
                <a:cubicBezTo>
                  <a:pt x="0" y="6600485"/>
                  <a:pt x="153680" y="6754165"/>
                  <a:pt x="343253" y="6754165"/>
                </a:cubicBezTo>
                <a:lnTo>
                  <a:pt x="11848747" y="6754165"/>
                </a:lnTo>
                <a:cubicBezTo>
                  <a:pt x="12038320" y="6754165"/>
                  <a:pt x="12192000" y="6600485"/>
                  <a:pt x="12192000" y="6410912"/>
                </a:cubicBezTo>
                <a:lnTo>
                  <a:pt x="12192000" y="6858001"/>
                </a:lnTo>
                <a:lnTo>
                  <a:pt x="0" y="68580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4739"/>
                </a:lnTo>
                <a:lnTo>
                  <a:pt x="12192000" y="641349"/>
                </a:lnTo>
                <a:lnTo>
                  <a:pt x="12192000" y="1005177"/>
                </a:lnTo>
                <a:cubicBezTo>
                  <a:pt x="12192000" y="815604"/>
                  <a:pt x="12038320" y="661924"/>
                  <a:pt x="11848747" y="661924"/>
                </a:cubicBezTo>
                <a:lnTo>
                  <a:pt x="343253" y="661924"/>
                </a:lnTo>
                <a:cubicBezTo>
                  <a:pt x="153680" y="661924"/>
                  <a:pt x="0" y="815604"/>
                  <a:pt x="0" y="1005177"/>
                </a:cubicBezTo>
                <a:lnTo>
                  <a:pt x="0" y="641349"/>
                </a:lnTo>
                <a:lnTo>
                  <a:pt x="0" y="344739"/>
                </a:lnTo>
                <a:close/>
              </a:path>
            </a:pathLst>
          </a:custGeom>
          <a:solidFill>
            <a:srgbClr val="5bbf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66760">
              <a:lnSpc>
                <a:spcPct val="150000"/>
              </a:lnSpc>
              <a:buNone/>
            </a:pPr>
            <a:r>
              <a:rPr b="0" i="1" lang="ko-KR" sz="2400" spc="-1" strike="noStrike">
                <a:solidFill>
                  <a:srgbClr val="ffe699"/>
                </a:solidFill>
                <a:latin typeface="Tmon몬소리 Black"/>
                <a:ea typeface="Tmon몬소리 Black"/>
              </a:rPr>
              <a:t>프로젝트 개요</a:t>
            </a:r>
            <a:endParaRPr b="0" lang="en-US" sz="2400" spc="-1" strike="noStrike">
              <a:latin typeface="Noto Sans CJK KR"/>
            </a:endParaRPr>
          </a:p>
        </p:txBody>
      </p:sp>
      <p:grpSp>
        <p:nvGrpSpPr>
          <p:cNvPr id="63" name="그룹 10"/>
          <p:cNvGrpSpPr/>
          <p:nvPr/>
        </p:nvGrpSpPr>
        <p:grpSpPr>
          <a:xfrm>
            <a:off x="9925560" y="249480"/>
            <a:ext cx="124200" cy="124200"/>
            <a:chOff x="9925560" y="249480"/>
            <a:chExt cx="124200" cy="124200"/>
          </a:xfrm>
        </p:grpSpPr>
        <p:sp>
          <p:nvSpPr>
            <p:cNvPr id="64" name="별: 꼭짓점 16개 11"/>
            <p:cNvSpPr/>
            <p:nvPr/>
          </p:nvSpPr>
          <p:spPr>
            <a:xfrm>
              <a:off x="9925560" y="24948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자유형: 도형 12"/>
            <p:cNvSpPr/>
            <p:nvPr/>
          </p:nvSpPr>
          <p:spPr>
            <a:xfrm rot="1800000">
              <a:off x="9963360" y="26892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6" name="Group 8"/>
          <p:cNvGrpSpPr/>
          <p:nvPr/>
        </p:nvGrpSpPr>
        <p:grpSpPr>
          <a:xfrm>
            <a:off x="10996560" y="219960"/>
            <a:ext cx="131760" cy="140040"/>
            <a:chOff x="10996560" y="219960"/>
            <a:chExt cx="131760" cy="140040"/>
          </a:xfrm>
        </p:grpSpPr>
        <p:sp>
          <p:nvSpPr>
            <p:cNvPr id="67" name="Freeform 9"/>
            <p:cNvSpPr/>
            <p:nvPr/>
          </p:nvSpPr>
          <p:spPr>
            <a:xfrm>
              <a:off x="10996560" y="219960"/>
              <a:ext cx="48240" cy="42840"/>
            </a:xfrm>
            <a:custGeom>
              <a:avLst/>
              <a:gdLst/>
              <a:ahLst/>
              <a:rect l="l" t="t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10"/>
            <p:cNvSpPr/>
            <p:nvPr/>
          </p:nvSpPr>
          <p:spPr>
            <a:xfrm>
              <a:off x="11080080" y="219960"/>
              <a:ext cx="48240" cy="42480"/>
            </a:xfrm>
            <a:custGeom>
              <a:avLst/>
              <a:gdLst/>
              <a:ahLst/>
              <a:rect l="l" t="t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11"/>
            <p:cNvSpPr/>
            <p:nvPr/>
          </p:nvSpPr>
          <p:spPr>
            <a:xfrm>
              <a:off x="11005200" y="242640"/>
              <a:ext cx="114840" cy="117360"/>
            </a:xfrm>
            <a:custGeom>
              <a:avLst/>
              <a:gdLst/>
              <a:ahLst/>
              <a:rect l="l" t="t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12"/>
            <p:cNvSpPr/>
            <p:nvPr/>
          </p:nvSpPr>
          <p:spPr>
            <a:xfrm>
              <a:off x="11055240" y="270720"/>
              <a:ext cx="32760" cy="46800"/>
            </a:xfrm>
            <a:custGeom>
              <a:avLst/>
              <a:gdLst/>
              <a:ahLst/>
              <a:rect l="l" t="t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9"/>
          <p:cNvGrpSpPr/>
          <p:nvPr/>
        </p:nvGrpSpPr>
        <p:grpSpPr>
          <a:xfrm>
            <a:off x="10751760" y="219960"/>
            <a:ext cx="139680" cy="139680"/>
            <a:chOff x="10751760" y="219960"/>
            <a:chExt cx="139680" cy="139680"/>
          </a:xfrm>
        </p:grpSpPr>
        <p:sp>
          <p:nvSpPr>
            <p:cNvPr id="72" name="Freeform 20"/>
            <p:cNvSpPr/>
            <p:nvPr/>
          </p:nvSpPr>
          <p:spPr>
            <a:xfrm>
              <a:off x="10789200" y="257760"/>
              <a:ext cx="65520" cy="65160"/>
            </a:xfrm>
            <a:custGeom>
              <a:avLst/>
              <a:gdLst/>
              <a:ahLst/>
              <a:rect l="l" t="t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21"/>
            <p:cNvSpPr/>
            <p:nvPr/>
          </p:nvSpPr>
          <p:spPr>
            <a:xfrm>
              <a:off x="10809720" y="277920"/>
              <a:ext cx="24480" cy="24480"/>
            </a:xfrm>
            <a:custGeom>
              <a:avLst/>
              <a:gdLst/>
              <a:ahLst/>
              <a:rect l="l" t="t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22"/>
            <p:cNvSpPr/>
            <p:nvPr/>
          </p:nvSpPr>
          <p:spPr>
            <a:xfrm>
              <a:off x="10751760" y="219960"/>
              <a:ext cx="139680" cy="139680"/>
            </a:xfrm>
            <a:custGeom>
              <a:avLst/>
              <a:gdLst/>
              <a:ahLst/>
              <a:rect l="l" t="t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Freeform 30"/>
          <p:cNvSpPr/>
          <p:nvPr/>
        </p:nvSpPr>
        <p:spPr>
          <a:xfrm rot="5400000">
            <a:off x="11720520" y="175680"/>
            <a:ext cx="139680" cy="266040"/>
          </a:xfrm>
          <a:custGeom>
            <a:avLst/>
            <a:gdLst/>
            <a:ahLst/>
            <a:rect l="l" t="t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직사각형 18"/>
          <p:cNvSpPr/>
          <p:nvPr/>
        </p:nvSpPr>
        <p:spPr>
          <a:xfrm>
            <a:off x="11325600" y="201600"/>
            <a:ext cx="387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60%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77" name="Freeform 26"/>
          <p:cNvSpPr/>
          <p:nvPr/>
        </p:nvSpPr>
        <p:spPr>
          <a:xfrm>
            <a:off x="10457640" y="219960"/>
            <a:ext cx="178920" cy="139680"/>
          </a:xfrm>
          <a:custGeom>
            <a:avLst/>
            <a:gdLst/>
            <a:ahLst/>
            <a:rect l="l" t="t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직사각형 28"/>
          <p:cNvSpPr/>
          <p:nvPr/>
        </p:nvSpPr>
        <p:spPr>
          <a:xfrm>
            <a:off x="1167912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9"/>
          <p:cNvSpPr/>
          <p:nvPr/>
        </p:nvSpPr>
        <p:spPr>
          <a:xfrm>
            <a:off x="117230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30"/>
          <p:cNvSpPr/>
          <p:nvPr/>
        </p:nvSpPr>
        <p:spPr>
          <a:xfrm>
            <a:off x="117644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그림 33" descr=""/>
          <p:cNvPicPr/>
          <p:nvPr/>
        </p:nvPicPr>
        <p:blipFill>
          <a:blip r:embed="rId1"/>
          <a:stretch/>
        </p:blipFill>
        <p:spPr>
          <a:xfrm>
            <a:off x="561600" y="1289160"/>
            <a:ext cx="5162400" cy="4638960"/>
          </a:xfrm>
          <a:prstGeom prst="rect">
            <a:avLst/>
          </a:prstGeom>
          <a:ln w="0">
            <a:noFill/>
          </a:ln>
        </p:spPr>
      </p:pic>
      <p:pic>
        <p:nvPicPr>
          <p:cNvPr id="82" name="그림 37" descr=""/>
          <p:cNvPicPr/>
          <p:nvPr/>
        </p:nvPicPr>
        <p:blipFill>
          <a:blip r:embed="rId2"/>
          <a:stretch/>
        </p:blipFill>
        <p:spPr>
          <a:xfrm>
            <a:off x="6300000" y="1658160"/>
            <a:ext cx="504036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자유형: 도형 35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1">
                <a:moveTo>
                  <a:pt x="0" y="6410912"/>
                </a:moveTo>
                <a:cubicBezTo>
                  <a:pt x="0" y="6600485"/>
                  <a:pt x="153680" y="6754165"/>
                  <a:pt x="343253" y="6754165"/>
                </a:cubicBezTo>
                <a:lnTo>
                  <a:pt x="11848747" y="6754165"/>
                </a:lnTo>
                <a:cubicBezTo>
                  <a:pt x="12038320" y="6754165"/>
                  <a:pt x="12192000" y="6600485"/>
                  <a:pt x="12192000" y="6410912"/>
                </a:cubicBezTo>
                <a:lnTo>
                  <a:pt x="12192000" y="6858001"/>
                </a:lnTo>
                <a:lnTo>
                  <a:pt x="0" y="68580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4739"/>
                </a:lnTo>
                <a:lnTo>
                  <a:pt x="12192000" y="641349"/>
                </a:lnTo>
                <a:lnTo>
                  <a:pt x="12192000" y="1005177"/>
                </a:lnTo>
                <a:cubicBezTo>
                  <a:pt x="12192000" y="815604"/>
                  <a:pt x="12038320" y="661924"/>
                  <a:pt x="11848747" y="661924"/>
                </a:cubicBezTo>
                <a:lnTo>
                  <a:pt x="343253" y="661924"/>
                </a:lnTo>
                <a:cubicBezTo>
                  <a:pt x="153680" y="661924"/>
                  <a:pt x="0" y="815604"/>
                  <a:pt x="0" y="1005177"/>
                </a:cubicBezTo>
                <a:lnTo>
                  <a:pt x="0" y="641349"/>
                </a:lnTo>
                <a:lnTo>
                  <a:pt x="0" y="344739"/>
                </a:lnTo>
                <a:close/>
              </a:path>
            </a:pathLst>
          </a:custGeom>
          <a:solidFill>
            <a:srgbClr val="5bbf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66760">
              <a:lnSpc>
                <a:spcPct val="150000"/>
              </a:lnSpc>
              <a:buNone/>
            </a:pPr>
            <a:r>
              <a:rPr b="0" i="1" lang="en-US" sz="2400" spc="-1" strike="noStrike">
                <a:solidFill>
                  <a:srgbClr val="ffe699"/>
                </a:solidFill>
                <a:latin typeface="맑은 고딕"/>
                <a:ea typeface="Tmon몬소리 Black"/>
              </a:rPr>
              <a:t>High-level Design</a:t>
            </a:r>
            <a:endParaRPr b="0" lang="en-US" sz="2400" spc="-1" strike="noStrike">
              <a:latin typeface="Noto Sans CJK KR"/>
            </a:endParaRPr>
          </a:p>
        </p:txBody>
      </p:sp>
      <p:grpSp>
        <p:nvGrpSpPr>
          <p:cNvPr id="84" name="그룹 10"/>
          <p:cNvGrpSpPr/>
          <p:nvPr/>
        </p:nvGrpSpPr>
        <p:grpSpPr>
          <a:xfrm>
            <a:off x="9925560" y="249480"/>
            <a:ext cx="124200" cy="124200"/>
            <a:chOff x="9925560" y="249480"/>
            <a:chExt cx="124200" cy="124200"/>
          </a:xfrm>
        </p:grpSpPr>
        <p:sp>
          <p:nvSpPr>
            <p:cNvPr id="85" name="별: 꼭짓점 16개 11"/>
            <p:cNvSpPr/>
            <p:nvPr/>
          </p:nvSpPr>
          <p:spPr>
            <a:xfrm>
              <a:off x="9925560" y="24948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자유형: 도형 12"/>
            <p:cNvSpPr/>
            <p:nvPr/>
          </p:nvSpPr>
          <p:spPr>
            <a:xfrm rot="1800000">
              <a:off x="9963360" y="26892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7" name="Group 8"/>
          <p:cNvGrpSpPr/>
          <p:nvPr/>
        </p:nvGrpSpPr>
        <p:grpSpPr>
          <a:xfrm>
            <a:off x="10996560" y="219960"/>
            <a:ext cx="131760" cy="140040"/>
            <a:chOff x="10996560" y="219960"/>
            <a:chExt cx="131760" cy="140040"/>
          </a:xfrm>
        </p:grpSpPr>
        <p:sp>
          <p:nvSpPr>
            <p:cNvPr id="88" name="Freeform 9"/>
            <p:cNvSpPr/>
            <p:nvPr/>
          </p:nvSpPr>
          <p:spPr>
            <a:xfrm>
              <a:off x="10996560" y="219960"/>
              <a:ext cx="48240" cy="42840"/>
            </a:xfrm>
            <a:custGeom>
              <a:avLst/>
              <a:gdLst/>
              <a:ahLst/>
              <a:rect l="l" t="t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10"/>
            <p:cNvSpPr/>
            <p:nvPr/>
          </p:nvSpPr>
          <p:spPr>
            <a:xfrm>
              <a:off x="11080080" y="219960"/>
              <a:ext cx="48240" cy="42480"/>
            </a:xfrm>
            <a:custGeom>
              <a:avLst/>
              <a:gdLst/>
              <a:ahLst/>
              <a:rect l="l" t="t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11"/>
            <p:cNvSpPr/>
            <p:nvPr/>
          </p:nvSpPr>
          <p:spPr>
            <a:xfrm>
              <a:off x="11005200" y="242640"/>
              <a:ext cx="114840" cy="117360"/>
            </a:xfrm>
            <a:custGeom>
              <a:avLst/>
              <a:gdLst/>
              <a:ahLst/>
              <a:rect l="l" t="t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12"/>
            <p:cNvSpPr/>
            <p:nvPr/>
          </p:nvSpPr>
          <p:spPr>
            <a:xfrm>
              <a:off x="11055240" y="270720"/>
              <a:ext cx="32760" cy="46800"/>
            </a:xfrm>
            <a:custGeom>
              <a:avLst/>
              <a:gdLst/>
              <a:ahLst/>
              <a:rect l="l" t="t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" name="Group 19"/>
          <p:cNvGrpSpPr/>
          <p:nvPr/>
        </p:nvGrpSpPr>
        <p:grpSpPr>
          <a:xfrm>
            <a:off x="10751760" y="219960"/>
            <a:ext cx="139680" cy="139680"/>
            <a:chOff x="10751760" y="219960"/>
            <a:chExt cx="139680" cy="139680"/>
          </a:xfrm>
        </p:grpSpPr>
        <p:sp>
          <p:nvSpPr>
            <p:cNvPr id="93" name="Freeform 20"/>
            <p:cNvSpPr/>
            <p:nvPr/>
          </p:nvSpPr>
          <p:spPr>
            <a:xfrm>
              <a:off x="10789200" y="257760"/>
              <a:ext cx="65520" cy="65160"/>
            </a:xfrm>
            <a:custGeom>
              <a:avLst/>
              <a:gdLst/>
              <a:ahLst/>
              <a:rect l="l" t="t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21"/>
            <p:cNvSpPr/>
            <p:nvPr/>
          </p:nvSpPr>
          <p:spPr>
            <a:xfrm>
              <a:off x="10809720" y="277920"/>
              <a:ext cx="24480" cy="24480"/>
            </a:xfrm>
            <a:custGeom>
              <a:avLst/>
              <a:gdLst/>
              <a:ahLst/>
              <a:rect l="l" t="t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22"/>
            <p:cNvSpPr/>
            <p:nvPr/>
          </p:nvSpPr>
          <p:spPr>
            <a:xfrm>
              <a:off x="10751760" y="219960"/>
              <a:ext cx="139680" cy="139680"/>
            </a:xfrm>
            <a:custGeom>
              <a:avLst/>
              <a:gdLst/>
              <a:ahLst/>
              <a:rect l="l" t="t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Freeform 30"/>
          <p:cNvSpPr/>
          <p:nvPr/>
        </p:nvSpPr>
        <p:spPr>
          <a:xfrm rot="5400000">
            <a:off x="11720520" y="175680"/>
            <a:ext cx="139680" cy="266040"/>
          </a:xfrm>
          <a:custGeom>
            <a:avLst/>
            <a:gdLst/>
            <a:ahLst/>
            <a:rect l="l" t="t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직사각형 18"/>
          <p:cNvSpPr/>
          <p:nvPr/>
        </p:nvSpPr>
        <p:spPr>
          <a:xfrm>
            <a:off x="11325600" y="201600"/>
            <a:ext cx="387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60%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98" name="Freeform 26"/>
          <p:cNvSpPr/>
          <p:nvPr/>
        </p:nvSpPr>
        <p:spPr>
          <a:xfrm>
            <a:off x="10457640" y="219960"/>
            <a:ext cx="178920" cy="139680"/>
          </a:xfrm>
          <a:custGeom>
            <a:avLst/>
            <a:gdLst/>
            <a:ahLst/>
            <a:rect l="l" t="t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직사각형 28"/>
          <p:cNvSpPr/>
          <p:nvPr/>
        </p:nvSpPr>
        <p:spPr>
          <a:xfrm>
            <a:off x="1167912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9"/>
          <p:cNvSpPr/>
          <p:nvPr/>
        </p:nvSpPr>
        <p:spPr>
          <a:xfrm>
            <a:off x="117230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30"/>
          <p:cNvSpPr/>
          <p:nvPr/>
        </p:nvSpPr>
        <p:spPr>
          <a:xfrm>
            <a:off x="117644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사각형: 둥근 모서리 1"/>
          <p:cNvSpPr/>
          <p:nvPr/>
        </p:nvSpPr>
        <p:spPr>
          <a:xfrm>
            <a:off x="259920" y="2906640"/>
            <a:ext cx="1491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Start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Session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3" name="사각형: 둥근 모서리 2"/>
          <p:cNvSpPr/>
          <p:nvPr/>
        </p:nvSpPr>
        <p:spPr>
          <a:xfrm>
            <a:off x="2442600" y="2906640"/>
            <a:ext cx="1491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Video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Recognition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4" name="사각형: 둥근 모서리 3"/>
          <p:cNvSpPr/>
          <p:nvPr/>
        </p:nvSpPr>
        <p:spPr>
          <a:xfrm>
            <a:off x="4625280" y="1296000"/>
            <a:ext cx="1491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Text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Extraction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&amp; Save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5" name="사각형: 둥근 모서리 4"/>
          <p:cNvSpPr/>
          <p:nvPr/>
        </p:nvSpPr>
        <p:spPr>
          <a:xfrm>
            <a:off x="4625280" y="4718880"/>
            <a:ext cx="1491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Text Recognition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&amp; Show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6" name="사각형: 둥근 모서리 5"/>
          <p:cNvSpPr/>
          <p:nvPr/>
        </p:nvSpPr>
        <p:spPr>
          <a:xfrm>
            <a:off x="7089120" y="1296000"/>
            <a:ext cx="1491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Translate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Text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7" name="사각형: 둥근 모서리 6"/>
          <p:cNvSpPr/>
          <p:nvPr/>
        </p:nvSpPr>
        <p:spPr>
          <a:xfrm>
            <a:off x="9628200" y="2906640"/>
            <a:ext cx="2049840" cy="1345680"/>
          </a:xfrm>
          <a:prstGeom prst="roundRect">
            <a:avLst>
              <a:gd name="adj" fmla="val 16667"/>
            </a:avLst>
          </a:prstGeom>
          <a:solidFill>
            <a:srgbClr val="65b58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Show 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Original Video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&amp; 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Translated Text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8" name="직선 화살표 연결선 8"/>
          <p:cNvSpPr/>
          <p:nvPr/>
        </p:nvSpPr>
        <p:spPr>
          <a:xfrm>
            <a:off x="1820520" y="3579840"/>
            <a:ext cx="54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선 화살표 연결선 13"/>
          <p:cNvSpPr/>
          <p:nvPr/>
        </p:nvSpPr>
        <p:spPr>
          <a:xfrm flipV="1">
            <a:off x="3935160" y="2490840"/>
            <a:ext cx="56916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선 화살표 연결선 14"/>
          <p:cNvSpPr/>
          <p:nvPr/>
        </p:nvSpPr>
        <p:spPr>
          <a:xfrm>
            <a:off x="3935160" y="4253040"/>
            <a:ext cx="627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선 화살표 연결선 34"/>
          <p:cNvSpPr/>
          <p:nvPr/>
        </p:nvSpPr>
        <p:spPr>
          <a:xfrm>
            <a:off x="6217560" y="1969200"/>
            <a:ext cx="73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선 연결선 39"/>
          <p:cNvSpPr/>
          <p:nvPr/>
        </p:nvSpPr>
        <p:spPr>
          <a:xfrm>
            <a:off x="6117480" y="5391720"/>
            <a:ext cx="2606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선 화살표 연결선 40"/>
          <p:cNvSpPr/>
          <p:nvPr/>
        </p:nvSpPr>
        <p:spPr>
          <a:xfrm flipV="1">
            <a:off x="8724600" y="4252320"/>
            <a:ext cx="902880" cy="11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선 화살표 연결선 42"/>
          <p:cNvSpPr/>
          <p:nvPr/>
        </p:nvSpPr>
        <p:spPr>
          <a:xfrm>
            <a:off x="8631360" y="2512080"/>
            <a:ext cx="970920" cy="5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: 도형 35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1">
                <a:moveTo>
                  <a:pt x="0" y="6410912"/>
                </a:moveTo>
                <a:cubicBezTo>
                  <a:pt x="0" y="6600485"/>
                  <a:pt x="153680" y="6754165"/>
                  <a:pt x="343253" y="6754165"/>
                </a:cubicBezTo>
                <a:lnTo>
                  <a:pt x="11848747" y="6754165"/>
                </a:lnTo>
                <a:cubicBezTo>
                  <a:pt x="12038320" y="6754165"/>
                  <a:pt x="12192000" y="6600485"/>
                  <a:pt x="12192000" y="6410912"/>
                </a:cubicBezTo>
                <a:lnTo>
                  <a:pt x="12192000" y="6858001"/>
                </a:lnTo>
                <a:lnTo>
                  <a:pt x="0" y="68580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4739"/>
                </a:lnTo>
                <a:lnTo>
                  <a:pt x="12192000" y="641349"/>
                </a:lnTo>
                <a:lnTo>
                  <a:pt x="12192000" y="1005177"/>
                </a:lnTo>
                <a:cubicBezTo>
                  <a:pt x="12192000" y="815604"/>
                  <a:pt x="12038320" y="661924"/>
                  <a:pt x="11848747" y="661924"/>
                </a:cubicBezTo>
                <a:lnTo>
                  <a:pt x="343253" y="661924"/>
                </a:lnTo>
                <a:cubicBezTo>
                  <a:pt x="153680" y="661924"/>
                  <a:pt x="0" y="815604"/>
                  <a:pt x="0" y="1005177"/>
                </a:cubicBezTo>
                <a:lnTo>
                  <a:pt x="0" y="641349"/>
                </a:lnTo>
                <a:lnTo>
                  <a:pt x="0" y="344739"/>
                </a:lnTo>
                <a:close/>
              </a:path>
            </a:pathLst>
          </a:custGeom>
          <a:solidFill>
            <a:srgbClr val="5bbf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66760">
              <a:lnSpc>
                <a:spcPct val="150000"/>
              </a:lnSpc>
              <a:buNone/>
            </a:pPr>
            <a:r>
              <a:rPr b="0" i="1" lang="ko-KR" sz="2400" spc="-1" strike="noStrike">
                <a:solidFill>
                  <a:srgbClr val="ffe699"/>
                </a:solidFill>
                <a:latin typeface="맑은 고딕"/>
                <a:ea typeface="Tmon몬소리 Black"/>
              </a:rPr>
              <a:t>프로젝트 시연</a:t>
            </a:r>
            <a:endParaRPr b="0" lang="en-US" sz="2400" spc="-1" strike="noStrike">
              <a:latin typeface="Noto Sans CJK KR"/>
            </a:endParaRPr>
          </a:p>
        </p:txBody>
      </p:sp>
      <p:grpSp>
        <p:nvGrpSpPr>
          <p:cNvPr id="116" name="그룹 10"/>
          <p:cNvGrpSpPr/>
          <p:nvPr/>
        </p:nvGrpSpPr>
        <p:grpSpPr>
          <a:xfrm>
            <a:off x="9925560" y="249480"/>
            <a:ext cx="124200" cy="124200"/>
            <a:chOff x="9925560" y="249480"/>
            <a:chExt cx="124200" cy="124200"/>
          </a:xfrm>
        </p:grpSpPr>
        <p:sp>
          <p:nvSpPr>
            <p:cNvPr id="117" name="별: 꼭짓점 16개 11"/>
            <p:cNvSpPr/>
            <p:nvPr/>
          </p:nvSpPr>
          <p:spPr>
            <a:xfrm>
              <a:off x="9925560" y="24948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자유형: 도형 12"/>
            <p:cNvSpPr/>
            <p:nvPr/>
          </p:nvSpPr>
          <p:spPr>
            <a:xfrm rot="1800000">
              <a:off x="9963360" y="26892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9" name="Group 8"/>
          <p:cNvGrpSpPr/>
          <p:nvPr/>
        </p:nvGrpSpPr>
        <p:grpSpPr>
          <a:xfrm>
            <a:off x="10996560" y="219960"/>
            <a:ext cx="131760" cy="140040"/>
            <a:chOff x="10996560" y="219960"/>
            <a:chExt cx="131760" cy="140040"/>
          </a:xfrm>
        </p:grpSpPr>
        <p:sp>
          <p:nvSpPr>
            <p:cNvPr id="120" name="Freeform 9"/>
            <p:cNvSpPr/>
            <p:nvPr/>
          </p:nvSpPr>
          <p:spPr>
            <a:xfrm>
              <a:off x="10996560" y="219960"/>
              <a:ext cx="48240" cy="42840"/>
            </a:xfrm>
            <a:custGeom>
              <a:avLst/>
              <a:gdLst/>
              <a:ahLst/>
              <a:rect l="l" t="t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reeform 10"/>
            <p:cNvSpPr/>
            <p:nvPr/>
          </p:nvSpPr>
          <p:spPr>
            <a:xfrm>
              <a:off x="11080080" y="219960"/>
              <a:ext cx="48240" cy="42480"/>
            </a:xfrm>
            <a:custGeom>
              <a:avLst/>
              <a:gdLst/>
              <a:ahLst/>
              <a:rect l="l" t="t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Freeform 11"/>
            <p:cNvSpPr/>
            <p:nvPr/>
          </p:nvSpPr>
          <p:spPr>
            <a:xfrm>
              <a:off x="11005200" y="242640"/>
              <a:ext cx="114840" cy="117360"/>
            </a:xfrm>
            <a:custGeom>
              <a:avLst/>
              <a:gdLst/>
              <a:ahLst/>
              <a:rect l="l" t="t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Freeform 12"/>
            <p:cNvSpPr/>
            <p:nvPr/>
          </p:nvSpPr>
          <p:spPr>
            <a:xfrm>
              <a:off x="11055240" y="270720"/>
              <a:ext cx="32760" cy="46800"/>
            </a:xfrm>
            <a:custGeom>
              <a:avLst/>
              <a:gdLst/>
              <a:ahLst/>
              <a:rect l="l" t="t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" name="Group 19"/>
          <p:cNvGrpSpPr/>
          <p:nvPr/>
        </p:nvGrpSpPr>
        <p:grpSpPr>
          <a:xfrm>
            <a:off x="10751760" y="219960"/>
            <a:ext cx="139680" cy="139680"/>
            <a:chOff x="10751760" y="219960"/>
            <a:chExt cx="139680" cy="139680"/>
          </a:xfrm>
        </p:grpSpPr>
        <p:sp>
          <p:nvSpPr>
            <p:cNvPr id="125" name="Freeform 20"/>
            <p:cNvSpPr/>
            <p:nvPr/>
          </p:nvSpPr>
          <p:spPr>
            <a:xfrm>
              <a:off x="10789200" y="257760"/>
              <a:ext cx="65520" cy="65160"/>
            </a:xfrm>
            <a:custGeom>
              <a:avLst/>
              <a:gdLst/>
              <a:ahLst/>
              <a:rect l="l" t="t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Freeform 21"/>
            <p:cNvSpPr/>
            <p:nvPr/>
          </p:nvSpPr>
          <p:spPr>
            <a:xfrm>
              <a:off x="10809720" y="277920"/>
              <a:ext cx="24480" cy="24480"/>
            </a:xfrm>
            <a:custGeom>
              <a:avLst/>
              <a:gdLst/>
              <a:ahLst/>
              <a:rect l="l" t="t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Freeform 22"/>
            <p:cNvSpPr/>
            <p:nvPr/>
          </p:nvSpPr>
          <p:spPr>
            <a:xfrm>
              <a:off x="10751760" y="219960"/>
              <a:ext cx="139680" cy="139680"/>
            </a:xfrm>
            <a:custGeom>
              <a:avLst/>
              <a:gdLst/>
              <a:ahLst/>
              <a:rect l="l" t="t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Freeform 30"/>
          <p:cNvSpPr/>
          <p:nvPr/>
        </p:nvSpPr>
        <p:spPr>
          <a:xfrm rot="5400000">
            <a:off x="11720520" y="175680"/>
            <a:ext cx="139680" cy="266040"/>
          </a:xfrm>
          <a:custGeom>
            <a:avLst/>
            <a:gdLst/>
            <a:ahLst/>
            <a:rect l="l" t="t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직사각형 18"/>
          <p:cNvSpPr/>
          <p:nvPr/>
        </p:nvSpPr>
        <p:spPr>
          <a:xfrm>
            <a:off x="11325600" y="201600"/>
            <a:ext cx="387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60%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30" name="Freeform 26"/>
          <p:cNvSpPr/>
          <p:nvPr/>
        </p:nvSpPr>
        <p:spPr>
          <a:xfrm>
            <a:off x="10457640" y="219960"/>
            <a:ext cx="178920" cy="139680"/>
          </a:xfrm>
          <a:custGeom>
            <a:avLst/>
            <a:gdLst/>
            <a:ahLst/>
            <a:rect l="l" t="t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직사각형 28"/>
          <p:cNvSpPr/>
          <p:nvPr/>
        </p:nvSpPr>
        <p:spPr>
          <a:xfrm>
            <a:off x="1167912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29"/>
          <p:cNvSpPr/>
          <p:nvPr/>
        </p:nvSpPr>
        <p:spPr>
          <a:xfrm>
            <a:off x="117230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0"/>
          <p:cNvSpPr/>
          <p:nvPr/>
        </p:nvSpPr>
        <p:spPr>
          <a:xfrm>
            <a:off x="117644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320000" y="1930320"/>
            <a:ext cx="7560000" cy="382968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 rot="28200">
            <a:off x="262440" y="2355480"/>
            <a:ext cx="3865680" cy="28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자유형: 도형 35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1">
                <a:moveTo>
                  <a:pt x="0" y="6410912"/>
                </a:moveTo>
                <a:cubicBezTo>
                  <a:pt x="0" y="6600485"/>
                  <a:pt x="153680" y="6754165"/>
                  <a:pt x="343253" y="6754165"/>
                </a:cubicBezTo>
                <a:lnTo>
                  <a:pt x="11848747" y="6754165"/>
                </a:lnTo>
                <a:cubicBezTo>
                  <a:pt x="12038320" y="6754165"/>
                  <a:pt x="12192000" y="6600485"/>
                  <a:pt x="12192000" y="6410912"/>
                </a:cubicBezTo>
                <a:lnTo>
                  <a:pt x="12192000" y="6858001"/>
                </a:lnTo>
                <a:lnTo>
                  <a:pt x="0" y="68580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4739"/>
                </a:lnTo>
                <a:lnTo>
                  <a:pt x="12192000" y="641349"/>
                </a:lnTo>
                <a:lnTo>
                  <a:pt x="12192000" y="1005177"/>
                </a:lnTo>
                <a:cubicBezTo>
                  <a:pt x="12192000" y="815604"/>
                  <a:pt x="12038320" y="661924"/>
                  <a:pt x="11848747" y="661924"/>
                </a:cubicBezTo>
                <a:lnTo>
                  <a:pt x="343253" y="661924"/>
                </a:lnTo>
                <a:cubicBezTo>
                  <a:pt x="153680" y="661924"/>
                  <a:pt x="0" y="815604"/>
                  <a:pt x="0" y="1005177"/>
                </a:cubicBezTo>
                <a:lnTo>
                  <a:pt x="0" y="641349"/>
                </a:lnTo>
                <a:lnTo>
                  <a:pt x="0" y="344739"/>
                </a:lnTo>
                <a:close/>
              </a:path>
            </a:pathLst>
          </a:custGeom>
          <a:solidFill>
            <a:srgbClr val="5bbf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66760">
              <a:lnSpc>
                <a:spcPct val="150000"/>
              </a:lnSpc>
              <a:buNone/>
            </a:pPr>
            <a:r>
              <a:rPr b="0" i="1" lang="ko-KR" sz="2400" spc="-1" strike="noStrike">
                <a:solidFill>
                  <a:srgbClr val="ffe699"/>
                </a:solidFill>
                <a:latin typeface="맑은 고딕"/>
                <a:ea typeface="Tmon몬소리 Black"/>
              </a:rPr>
              <a:t>고찰 및 개선점</a:t>
            </a:r>
            <a:endParaRPr b="0" lang="en-US" sz="2400" spc="-1" strike="noStrike">
              <a:latin typeface="Noto Sans CJK KR"/>
            </a:endParaRPr>
          </a:p>
        </p:txBody>
      </p:sp>
      <p:grpSp>
        <p:nvGrpSpPr>
          <p:cNvPr id="137" name="그룹 10"/>
          <p:cNvGrpSpPr/>
          <p:nvPr/>
        </p:nvGrpSpPr>
        <p:grpSpPr>
          <a:xfrm>
            <a:off x="9925560" y="249480"/>
            <a:ext cx="124200" cy="124200"/>
            <a:chOff x="9925560" y="249480"/>
            <a:chExt cx="124200" cy="124200"/>
          </a:xfrm>
        </p:grpSpPr>
        <p:sp>
          <p:nvSpPr>
            <p:cNvPr id="138" name="별: 꼭짓점 16개 11"/>
            <p:cNvSpPr/>
            <p:nvPr/>
          </p:nvSpPr>
          <p:spPr>
            <a:xfrm>
              <a:off x="9925560" y="24948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자유형: 도형 12"/>
            <p:cNvSpPr/>
            <p:nvPr/>
          </p:nvSpPr>
          <p:spPr>
            <a:xfrm rot="1800000">
              <a:off x="9963360" y="26892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" name="Group 8"/>
          <p:cNvGrpSpPr/>
          <p:nvPr/>
        </p:nvGrpSpPr>
        <p:grpSpPr>
          <a:xfrm>
            <a:off x="10996560" y="219960"/>
            <a:ext cx="131760" cy="140040"/>
            <a:chOff x="10996560" y="219960"/>
            <a:chExt cx="131760" cy="140040"/>
          </a:xfrm>
        </p:grpSpPr>
        <p:sp>
          <p:nvSpPr>
            <p:cNvPr id="141" name="Freeform 9"/>
            <p:cNvSpPr/>
            <p:nvPr/>
          </p:nvSpPr>
          <p:spPr>
            <a:xfrm>
              <a:off x="10996560" y="219960"/>
              <a:ext cx="48240" cy="42840"/>
            </a:xfrm>
            <a:custGeom>
              <a:avLst/>
              <a:gdLst/>
              <a:ahLst/>
              <a:rect l="l" t="t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0"/>
            <p:cNvSpPr/>
            <p:nvPr/>
          </p:nvSpPr>
          <p:spPr>
            <a:xfrm>
              <a:off x="11080080" y="219960"/>
              <a:ext cx="48240" cy="42480"/>
            </a:xfrm>
            <a:custGeom>
              <a:avLst/>
              <a:gdLst/>
              <a:ahLst/>
              <a:rect l="l" t="t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1"/>
            <p:cNvSpPr/>
            <p:nvPr/>
          </p:nvSpPr>
          <p:spPr>
            <a:xfrm>
              <a:off x="11005200" y="242640"/>
              <a:ext cx="114840" cy="117360"/>
            </a:xfrm>
            <a:custGeom>
              <a:avLst/>
              <a:gdLst/>
              <a:ahLst/>
              <a:rect l="l" t="t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2"/>
            <p:cNvSpPr/>
            <p:nvPr/>
          </p:nvSpPr>
          <p:spPr>
            <a:xfrm>
              <a:off x="11055240" y="270720"/>
              <a:ext cx="32760" cy="46800"/>
            </a:xfrm>
            <a:custGeom>
              <a:avLst/>
              <a:gdLst/>
              <a:ahLst/>
              <a:rect l="l" t="t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9"/>
          <p:cNvGrpSpPr/>
          <p:nvPr/>
        </p:nvGrpSpPr>
        <p:grpSpPr>
          <a:xfrm>
            <a:off x="10751760" y="219960"/>
            <a:ext cx="139680" cy="139680"/>
            <a:chOff x="10751760" y="219960"/>
            <a:chExt cx="139680" cy="139680"/>
          </a:xfrm>
        </p:grpSpPr>
        <p:sp>
          <p:nvSpPr>
            <p:cNvPr id="146" name="Freeform 20"/>
            <p:cNvSpPr/>
            <p:nvPr/>
          </p:nvSpPr>
          <p:spPr>
            <a:xfrm>
              <a:off x="10789200" y="257760"/>
              <a:ext cx="65520" cy="65160"/>
            </a:xfrm>
            <a:custGeom>
              <a:avLst/>
              <a:gdLst/>
              <a:ahLst/>
              <a:rect l="l" t="t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21"/>
            <p:cNvSpPr/>
            <p:nvPr/>
          </p:nvSpPr>
          <p:spPr>
            <a:xfrm>
              <a:off x="10809720" y="277920"/>
              <a:ext cx="24480" cy="24480"/>
            </a:xfrm>
            <a:custGeom>
              <a:avLst/>
              <a:gdLst/>
              <a:ahLst/>
              <a:rect l="l" t="t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2"/>
            <p:cNvSpPr/>
            <p:nvPr/>
          </p:nvSpPr>
          <p:spPr>
            <a:xfrm>
              <a:off x="10751760" y="219960"/>
              <a:ext cx="139680" cy="139680"/>
            </a:xfrm>
            <a:custGeom>
              <a:avLst/>
              <a:gdLst/>
              <a:ahLst/>
              <a:rect l="l" t="t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Freeform 30"/>
          <p:cNvSpPr/>
          <p:nvPr/>
        </p:nvSpPr>
        <p:spPr>
          <a:xfrm rot="5400000">
            <a:off x="11720520" y="175680"/>
            <a:ext cx="139680" cy="266040"/>
          </a:xfrm>
          <a:custGeom>
            <a:avLst/>
            <a:gdLst/>
            <a:ahLst/>
            <a:rect l="l" t="t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직사각형 18"/>
          <p:cNvSpPr/>
          <p:nvPr/>
        </p:nvSpPr>
        <p:spPr>
          <a:xfrm>
            <a:off x="11325600" y="201600"/>
            <a:ext cx="387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60%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51" name="Freeform 26"/>
          <p:cNvSpPr/>
          <p:nvPr/>
        </p:nvSpPr>
        <p:spPr>
          <a:xfrm>
            <a:off x="10457640" y="219960"/>
            <a:ext cx="178920" cy="139680"/>
          </a:xfrm>
          <a:custGeom>
            <a:avLst/>
            <a:gdLst/>
            <a:ahLst/>
            <a:rect l="l" t="t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직사각형 28"/>
          <p:cNvSpPr/>
          <p:nvPr/>
        </p:nvSpPr>
        <p:spPr>
          <a:xfrm>
            <a:off x="1167912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29"/>
          <p:cNvSpPr/>
          <p:nvPr/>
        </p:nvSpPr>
        <p:spPr>
          <a:xfrm>
            <a:off x="117230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0"/>
          <p:cNvSpPr/>
          <p:nvPr/>
        </p:nvSpPr>
        <p:spPr>
          <a:xfrm>
            <a:off x="117644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1"/>
          <p:cNvSpPr/>
          <p:nvPr/>
        </p:nvSpPr>
        <p:spPr>
          <a:xfrm>
            <a:off x="720000" y="2340000"/>
            <a:ext cx="1026000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한자 인식이 잘 되지 않음</a:t>
            </a: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번역까지는 성공하였으나 번역된 결과를 화면에 띄우는 것은 실패</a:t>
            </a: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문자 인식이 잘 안되는 경우가 발생</a:t>
            </a: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400" spc="-1" strike="noStrike">
              <a:latin typeface="Noto Sans CJK KR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사용자를 위한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GUI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개발 미흡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자유형: 도형 2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1">
                <a:moveTo>
                  <a:pt x="0" y="6410912"/>
                </a:moveTo>
                <a:cubicBezTo>
                  <a:pt x="0" y="6600485"/>
                  <a:pt x="153680" y="6754165"/>
                  <a:pt x="343253" y="6754165"/>
                </a:cubicBezTo>
                <a:lnTo>
                  <a:pt x="11848747" y="6754165"/>
                </a:lnTo>
                <a:cubicBezTo>
                  <a:pt x="12038320" y="6754165"/>
                  <a:pt x="12192000" y="6600485"/>
                  <a:pt x="12192000" y="6410912"/>
                </a:cubicBezTo>
                <a:lnTo>
                  <a:pt x="12192000" y="6858001"/>
                </a:lnTo>
                <a:lnTo>
                  <a:pt x="0" y="68580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4739"/>
                </a:lnTo>
                <a:lnTo>
                  <a:pt x="12192000" y="641349"/>
                </a:lnTo>
                <a:lnTo>
                  <a:pt x="12192000" y="1005177"/>
                </a:lnTo>
                <a:cubicBezTo>
                  <a:pt x="12192000" y="815604"/>
                  <a:pt x="12038320" y="661924"/>
                  <a:pt x="11848747" y="661924"/>
                </a:cubicBezTo>
                <a:lnTo>
                  <a:pt x="343253" y="661924"/>
                </a:lnTo>
                <a:cubicBezTo>
                  <a:pt x="153680" y="661924"/>
                  <a:pt x="0" y="815604"/>
                  <a:pt x="0" y="1005177"/>
                </a:cubicBezTo>
                <a:lnTo>
                  <a:pt x="0" y="641349"/>
                </a:lnTo>
                <a:lnTo>
                  <a:pt x="0" y="344739"/>
                </a:lnTo>
                <a:close/>
              </a:path>
            </a:pathLst>
          </a:custGeom>
          <a:solidFill>
            <a:srgbClr val="5bbf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66760">
              <a:lnSpc>
                <a:spcPct val="150000"/>
              </a:lnSpc>
              <a:buNone/>
            </a:pPr>
            <a:r>
              <a:rPr b="0" i="1" lang="en-US" sz="2400" spc="-1" strike="noStrike">
                <a:solidFill>
                  <a:srgbClr val="ffe699"/>
                </a:solidFill>
                <a:latin typeface="맑은 고딕"/>
                <a:ea typeface="Tmon몬소리 Black"/>
              </a:rPr>
              <a:t>Q &amp; A</a:t>
            </a:r>
            <a:endParaRPr b="0" lang="en-US" sz="2400" spc="-1" strike="noStrike">
              <a:latin typeface="Noto Sans CJK KR"/>
            </a:endParaRPr>
          </a:p>
        </p:txBody>
      </p:sp>
      <p:grpSp>
        <p:nvGrpSpPr>
          <p:cNvPr id="157" name="그룹 2"/>
          <p:cNvGrpSpPr/>
          <p:nvPr/>
        </p:nvGrpSpPr>
        <p:grpSpPr>
          <a:xfrm>
            <a:off x="9925560" y="249480"/>
            <a:ext cx="124200" cy="124200"/>
            <a:chOff x="9925560" y="249480"/>
            <a:chExt cx="124200" cy="124200"/>
          </a:xfrm>
        </p:grpSpPr>
        <p:sp>
          <p:nvSpPr>
            <p:cNvPr id="158" name="별: 꼭짓점 16개 2"/>
            <p:cNvSpPr/>
            <p:nvPr/>
          </p:nvSpPr>
          <p:spPr>
            <a:xfrm>
              <a:off x="9925560" y="249480"/>
              <a:ext cx="124200" cy="124200"/>
            </a:xfrm>
            <a:prstGeom prst="star16">
              <a:avLst>
                <a:gd name="adj" fmla="val 4602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자유형: 도형 3"/>
            <p:cNvSpPr/>
            <p:nvPr/>
          </p:nvSpPr>
          <p:spPr>
            <a:xfrm rot="1800000">
              <a:off x="9963360" y="268920"/>
              <a:ext cx="42840" cy="69480"/>
            </a:xfrm>
            <a:custGeom>
              <a:avLst/>
              <a:gdLst/>
              <a:ahLst/>
              <a:rect l="l" t="t" r="r" b="b"/>
              <a:pathLst>
                <a:path w="136208" h="219586">
                  <a:moveTo>
                    <a:pt x="104970" y="5360"/>
                  </a:moveTo>
                  <a:cubicBezTo>
                    <a:pt x="108281" y="2049"/>
                    <a:pt x="112856" y="0"/>
                    <a:pt x="117909" y="0"/>
                  </a:cubicBezTo>
                  <a:cubicBezTo>
                    <a:pt x="128015" y="0"/>
                    <a:pt x="136208" y="8193"/>
                    <a:pt x="136208" y="18299"/>
                  </a:cubicBezTo>
                  <a:lnTo>
                    <a:pt x="136208" y="201287"/>
                  </a:lnTo>
                  <a:cubicBezTo>
                    <a:pt x="136208" y="211393"/>
                    <a:pt x="128015" y="219586"/>
                    <a:pt x="117909" y="219586"/>
                  </a:cubicBezTo>
                  <a:lnTo>
                    <a:pt x="105060" y="214263"/>
                  </a:lnTo>
                  <a:lnTo>
                    <a:pt x="104236" y="214155"/>
                  </a:lnTo>
                  <a:lnTo>
                    <a:pt x="9152" y="159259"/>
                  </a:lnTo>
                  <a:cubicBezTo>
                    <a:pt x="400" y="154206"/>
                    <a:pt x="-2599" y="143014"/>
                    <a:pt x="2454" y="134262"/>
                  </a:cubicBezTo>
                  <a:cubicBezTo>
                    <a:pt x="7507" y="125510"/>
                    <a:pt x="18699" y="122511"/>
                    <a:pt x="27451" y="127564"/>
                  </a:cubicBezTo>
                  <a:lnTo>
                    <a:pt x="99610" y="169225"/>
                  </a:lnTo>
                  <a:lnTo>
                    <a:pt x="99610" y="18299"/>
                  </a:lnTo>
                  <a:cubicBezTo>
                    <a:pt x="99611" y="13246"/>
                    <a:pt x="101658" y="8671"/>
                    <a:pt x="104970" y="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0" name="Group 3"/>
          <p:cNvGrpSpPr/>
          <p:nvPr/>
        </p:nvGrpSpPr>
        <p:grpSpPr>
          <a:xfrm>
            <a:off x="10996560" y="219960"/>
            <a:ext cx="131760" cy="140040"/>
            <a:chOff x="10996560" y="219960"/>
            <a:chExt cx="131760" cy="140040"/>
          </a:xfrm>
        </p:grpSpPr>
        <p:sp>
          <p:nvSpPr>
            <p:cNvPr id="161" name="Freeform 14"/>
            <p:cNvSpPr/>
            <p:nvPr/>
          </p:nvSpPr>
          <p:spPr>
            <a:xfrm>
              <a:off x="10996560" y="219960"/>
              <a:ext cx="48240" cy="42840"/>
            </a:xfrm>
            <a:custGeom>
              <a:avLst/>
              <a:gdLst/>
              <a:ahLst/>
              <a:rect l="l" t="t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15"/>
            <p:cNvSpPr/>
            <p:nvPr/>
          </p:nvSpPr>
          <p:spPr>
            <a:xfrm>
              <a:off x="11080080" y="219960"/>
              <a:ext cx="48240" cy="42480"/>
            </a:xfrm>
            <a:custGeom>
              <a:avLst/>
              <a:gdLst/>
              <a:ahLst/>
              <a:rect l="l" t="t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16"/>
            <p:cNvSpPr/>
            <p:nvPr/>
          </p:nvSpPr>
          <p:spPr>
            <a:xfrm>
              <a:off x="11005200" y="242640"/>
              <a:ext cx="114840" cy="117360"/>
            </a:xfrm>
            <a:custGeom>
              <a:avLst/>
              <a:gdLst/>
              <a:ahLst/>
              <a:rect l="l" t="t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Freeform 17"/>
            <p:cNvSpPr/>
            <p:nvPr/>
          </p:nvSpPr>
          <p:spPr>
            <a:xfrm>
              <a:off x="11055240" y="270720"/>
              <a:ext cx="32760" cy="46800"/>
            </a:xfrm>
            <a:custGeom>
              <a:avLst/>
              <a:gdLst/>
              <a:ahLst/>
              <a:rect l="l" t="t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4"/>
          <p:cNvGrpSpPr/>
          <p:nvPr/>
        </p:nvGrpSpPr>
        <p:grpSpPr>
          <a:xfrm>
            <a:off x="10751760" y="219960"/>
            <a:ext cx="139680" cy="139680"/>
            <a:chOff x="10751760" y="219960"/>
            <a:chExt cx="139680" cy="139680"/>
          </a:xfrm>
        </p:grpSpPr>
        <p:sp>
          <p:nvSpPr>
            <p:cNvPr id="166" name="Freeform 18"/>
            <p:cNvSpPr/>
            <p:nvPr/>
          </p:nvSpPr>
          <p:spPr>
            <a:xfrm>
              <a:off x="10789200" y="257760"/>
              <a:ext cx="65520" cy="65160"/>
            </a:xfrm>
            <a:custGeom>
              <a:avLst/>
              <a:gdLst/>
              <a:ahLst/>
              <a:rect l="l" t="t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Freeform 19"/>
            <p:cNvSpPr/>
            <p:nvPr/>
          </p:nvSpPr>
          <p:spPr>
            <a:xfrm>
              <a:off x="10809720" y="277920"/>
              <a:ext cx="24480" cy="24480"/>
            </a:xfrm>
            <a:custGeom>
              <a:avLst/>
              <a:gdLst/>
              <a:ahLst/>
              <a:rect l="l" t="t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Freeform 23"/>
            <p:cNvSpPr/>
            <p:nvPr/>
          </p:nvSpPr>
          <p:spPr>
            <a:xfrm>
              <a:off x="10751760" y="219960"/>
              <a:ext cx="139680" cy="139680"/>
            </a:xfrm>
            <a:custGeom>
              <a:avLst/>
              <a:gdLst/>
              <a:ahLst/>
              <a:rect l="l" t="t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Freeform 24"/>
          <p:cNvSpPr/>
          <p:nvPr/>
        </p:nvSpPr>
        <p:spPr>
          <a:xfrm rot="5400000">
            <a:off x="11720520" y="175680"/>
            <a:ext cx="139680" cy="266040"/>
          </a:xfrm>
          <a:custGeom>
            <a:avLst/>
            <a:gdLst/>
            <a:ahLst/>
            <a:rect l="l" t="t" r="r" b="b"/>
            <a:pathLst>
              <a:path w="851" h="1617">
                <a:moveTo>
                  <a:pt x="711" y="92"/>
                </a:moveTo>
                <a:lnTo>
                  <a:pt x="586" y="92"/>
                </a:lnTo>
                <a:lnTo>
                  <a:pt x="586" y="0"/>
                </a:lnTo>
                <a:lnTo>
                  <a:pt x="258" y="0"/>
                </a:lnTo>
                <a:lnTo>
                  <a:pt x="258" y="92"/>
                </a:lnTo>
                <a:lnTo>
                  <a:pt x="140" y="92"/>
                </a:lnTo>
                <a:lnTo>
                  <a:pt x="111" y="95"/>
                </a:lnTo>
                <a:lnTo>
                  <a:pt x="61" y="117"/>
                </a:lnTo>
                <a:lnTo>
                  <a:pt x="23" y="154"/>
                </a:lnTo>
                <a:lnTo>
                  <a:pt x="1" y="205"/>
                </a:lnTo>
                <a:lnTo>
                  <a:pt x="0" y="233"/>
                </a:lnTo>
                <a:lnTo>
                  <a:pt x="0" y="1477"/>
                </a:lnTo>
                <a:lnTo>
                  <a:pt x="1" y="1506"/>
                </a:lnTo>
                <a:lnTo>
                  <a:pt x="23" y="1556"/>
                </a:lnTo>
                <a:lnTo>
                  <a:pt x="61" y="1594"/>
                </a:lnTo>
                <a:lnTo>
                  <a:pt x="111" y="1615"/>
                </a:lnTo>
                <a:lnTo>
                  <a:pt x="140" y="1617"/>
                </a:lnTo>
                <a:lnTo>
                  <a:pt x="711" y="1617"/>
                </a:lnTo>
                <a:lnTo>
                  <a:pt x="740" y="1615"/>
                </a:lnTo>
                <a:lnTo>
                  <a:pt x="790" y="1594"/>
                </a:lnTo>
                <a:lnTo>
                  <a:pt x="828" y="1556"/>
                </a:lnTo>
                <a:lnTo>
                  <a:pt x="850" y="1506"/>
                </a:lnTo>
                <a:lnTo>
                  <a:pt x="851" y="1477"/>
                </a:lnTo>
                <a:lnTo>
                  <a:pt x="851" y="233"/>
                </a:lnTo>
                <a:lnTo>
                  <a:pt x="850" y="205"/>
                </a:lnTo>
                <a:lnTo>
                  <a:pt x="828" y="154"/>
                </a:lnTo>
                <a:lnTo>
                  <a:pt x="790" y="117"/>
                </a:lnTo>
                <a:lnTo>
                  <a:pt x="740" y="95"/>
                </a:lnTo>
                <a:lnTo>
                  <a:pt x="711" y="92"/>
                </a:lnTo>
                <a:close/>
                <a:moveTo>
                  <a:pt x="757" y="1477"/>
                </a:moveTo>
                <a:lnTo>
                  <a:pt x="757" y="1487"/>
                </a:lnTo>
                <a:lnTo>
                  <a:pt x="750" y="1503"/>
                </a:lnTo>
                <a:lnTo>
                  <a:pt x="737" y="1516"/>
                </a:lnTo>
                <a:lnTo>
                  <a:pt x="721" y="1523"/>
                </a:lnTo>
                <a:lnTo>
                  <a:pt x="711" y="1525"/>
                </a:lnTo>
                <a:lnTo>
                  <a:pt x="140" y="1525"/>
                </a:lnTo>
                <a:lnTo>
                  <a:pt x="131" y="1523"/>
                </a:lnTo>
                <a:lnTo>
                  <a:pt x="114" y="1516"/>
                </a:lnTo>
                <a:lnTo>
                  <a:pt x="101" y="1503"/>
                </a:lnTo>
                <a:lnTo>
                  <a:pt x="94" y="1487"/>
                </a:lnTo>
                <a:lnTo>
                  <a:pt x="94" y="1477"/>
                </a:lnTo>
                <a:lnTo>
                  <a:pt x="94" y="233"/>
                </a:lnTo>
                <a:lnTo>
                  <a:pt x="94" y="223"/>
                </a:lnTo>
                <a:lnTo>
                  <a:pt x="101" y="206"/>
                </a:lnTo>
                <a:lnTo>
                  <a:pt x="114" y="194"/>
                </a:lnTo>
                <a:lnTo>
                  <a:pt x="131" y="187"/>
                </a:lnTo>
                <a:lnTo>
                  <a:pt x="140" y="186"/>
                </a:lnTo>
                <a:lnTo>
                  <a:pt x="711" y="186"/>
                </a:lnTo>
                <a:lnTo>
                  <a:pt x="721" y="187"/>
                </a:lnTo>
                <a:lnTo>
                  <a:pt x="737" y="194"/>
                </a:lnTo>
                <a:lnTo>
                  <a:pt x="750" y="206"/>
                </a:lnTo>
                <a:lnTo>
                  <a:pt x="757" y="223"/>
                </a:lnTo>
                <a:lnTo>
                  <a:pt x="757" y="233"/>
                </a:lnTo>
                <a:lnTo>
                  <a:pt x="757" y="1477"/>
                </a:lnTo>
                <a:close/>
                <a:moveTo>
                  <a:pt x="707" y="1468"/>
                </a:moveTo>
                <a:lnTo>
                  <a:pt x="144" y="1468"/>
                </a:lnTo>
                <a:lnTo>
                  <a:pt x="144" y="1264"/>
                </a:lnTo>
                <a:lnTo>
                  <a:pt x="707" y="1264"/>
                </a:lnTo>
                <a:lnTo>
                  <a:pt x="707" y="1468"/>
                </a:lnTo>
                <a:close/>
                <a:moveTo>
                  <a:pt x="707" y="1213"/>
                </a:moveTo>
                <a:lnTo>
                  <a:pt x="144" y="1213"/>
                </a:lnTo>
                <a:lnTo>
                  <a:pt x="144" y="1009"/>
                </a:lnTo>
                <a:lnTo>
                  <a:pt x="707" y="1009"/>
                </a:lnTo>
                <a:lnTo>
                  <a:pt x="707" y="1213"/>
                </a:lnTo>
                <a:close/>
                <a:moveTo>
                  <a:pt x="707" y="958"/>
                </a:moveTo>
                <a:lnTo>
                  <a:pt x="144" y="958"/>
                </a:lnTo>
                <a:lnTo>
                  <a:pt x="144" y="754"/>
                </a:lnTo>
                <a:lnTo>
                  <a:pt x="707" y="754"/>
                </a:lnTo>
                <a:lnTo>
                  <a:pt x="707" y="958"/>
                </a:lnTo>
                <a:close/>
                <a:moveTo>
                  <a:pt x="707" y="703"/>
                </a:moveTo>
                <a:lnTo>
                  <a:pt x="144" y="703"/>
                </a:lnTo>
                <a:lnTo>
                  <a:pt x="144" y="499"/>
                </a:lnTo>
                <a:lnTo>
                  <a:pt x="707" y="499"/>
                </a:lnTo>
                <a:lnTo>
                  <a:pt x="707" y="703"/>
                </a:lnTo>
                <a:close/>
                <a:moveTo>
                  <a:pt x="707" y="448"/>
                </a:moveTo>
                <a:lnTo>
                  <a:pt x="144" y="448"/>
                </a:lnTo>
                <a:lnTo>
                  <a:pt x="144" y="243"/>
                </a:lnTo>
                <a:lnTo>
                  <a:pt x="707" y="243"/>
                </a:lnTo>
                <a:lnTo>
                  <a:pt x="707" y="448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직사각형 5"/>
          <p:cNvSpPr/>
          <p:nvPr/>
        </p:nvSpPr>
        <p:spPr>
          <a:xfrm>
            <a:off x="11325600" y="201600"/>
            <a:ext cx="387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DejaVu Sans"/>
              </a:rPr>
              <a:t>60%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71" name="Freeform 25"/>
          <p:cNvSpPr/>
          <p:nvPr/>
        </p:nvSpPr>
        <p:spPr>
          <a:xfrm>
            <a:off x="10457640" y="219960"/>
            <a:ext cx="178920" cy="139680"/>
          </a:xfrm>
          <a:custGeom>
            <a:avLst/>
            <a:gdLst/>
            <a:ahLst/>
            <a:rect l="l" t="t" r="r" b="b"/>
            <a:pathLst>
              <a:path w="5492" h="4293">
                <a:moveTo>
                  <a:pt x="2747" y="3607"/>
                </a:moveTo>
                <a:lnTo>
                  <a:pt x="2711" y="3609"/>
                </a:lnTo>
                <a:lnTo>
                  <a:pt x="2645" y="3622"/>
                </a:lnTo>
                <a:lnTo>
                  <a:pt x="2583" y="3649"/>
                </a:lnTo>
                <a:lnTo>
                  <a:pt x="2528" y="3685"/>
                </a:lnTo>
                <a:lnTo>
                  <a:pt x="2481" y="3733"/>
                </a:lnTo>
                <a:lnTo>
                  <a:pt x="2443" y="3787"/>
                </a:lnTo>
                <a:lnTo>
                  <a:pt x="2417" y="3848"/>
                </a:lnTo>
                <a:lnTo>
                  <a:pt x="2403" y="3916"/>
                </a:lnTo>
                <a:lnTo>
                  <a:pt x="2403" y="3950"/>
                </a:lnTo>
                <a:lnTo>
                  <a:pt x="2403" y="3986"/>
                </a:lnTo>
                <a:lnTo>
                  <a:pt x="2417" y="4052"/>
                </a:lnTo>
                <a:lnTo>
                  <a:pt x="2443" y="4114"/>
                </a:lnTo>
                <a:lnTo>
                  <a:pt x="2481" y="4169"/>
                </a:lnTo>
                <a:lnTo>
                  <a:pt x="2527" y="4215"/>
                </a:lnTo>
                <a:lnTo>
                  <a:pt x="2583" y="4253"/>
                </a:lnTo>
                <a:lnTo>
                  <a:pt x="2645" y="4279"/>
                </a:lnTo>
                <a:lnTo>
                  <a:pt x="2711" y="4293"/>
                </a:lnTo>
                <a:lnTo>
                  <a:pt x="2747" y="4293"/>
                </a:lnTo>
                <a:lnTo>
                  <a:pt x="2783" y="4293"/>
                </a:lnTo>
                <a:lnTo>
                  <a:pt x="2849" y="4279"/>
                </a:lnTo>
                <a:lnTo>
                  <a:pt x="2911" y="4253"/>
                </a:lnTo>
                <a:lnTo>
                  <a:pt x="2966" y="4215"/>
                </a:lnTo>
                <a:lnTo>
                  <a:pt x="3013" y="4169"/>
                </a:lnTo>
                <a:lnTo>
                  <a:pt x="3051" y="4114"/>
                </a:lnTo>
                <a:lnTo>
                  <a:pt x="3077" y="4052"/>
                </a:lnTo>
                <a:lnTo>
                  <a:pt x="3090" y="3986"/>
                </a:lnTo>
                <a:lnTo>
                  <a:pt x="3091" y="3950"/>
                </a:lnTo>
                <a:lnTo>
                  <a:pt x="3090" y="3916"/>
                </a:lnTo>
                <a:lnTo>
                  <a:pt x="3077" y="3848"/>
                </a:lnTo>
                <a:lnTo>
                  <a:pt x="3051" y="3787"/>
                </a:lnTo>
                <a:lnTo>
                  <a:pt x="3013" y="3733"/>
                </a:lnTo>
                <a:lnTo>
                  <a:pt x="2966" y="3685"/>
                </a:lnTo>
                <a:lnTo>
                  <a:pt x="2911" y="3648"/>
                </a:lnTo>
                <a:lnTo>
                  <a:pt x="2849" y="3622"/>
                </a:lnTo>
                <a:lnTo>
                  <a:pt x="2783" y="3609"/>
                </a:lnTo>
                <a:lnTo>
                  <a:pt x="2747" y="3607"/>
                </a:lnTo>
                <a:close/>
                <a:moveTo>
                  <a:pt x="5399" y="1030"/>
                </a:moveTo>
                <a:lnTo>
                  <a:pt x="5332" y="968"/>
                </a:lnTo>
                <a:lnTo>
                  <a:pt x="5194" y="852"/>
                </a:lnTo>
                <a:lnTo>
                  <a:pt x="5050" y="741"/>
                </a:lnTo>
                <a:lnTo>
                  <a:pt x="4902" y="638"/>
                </a:lnTo>
                <a:lnTo>
                  <a:pt x="4749" y="542"/>
                </a:lnTo>
                <a:lnTo>
                  <a:pt x="4592" y="454"/>
                </a:lnTo>
                <a:lnTo>
                  <a:pt x="4431" y="373"/>
                </a:lnTo>
                <a:lnTo>
                  <a:pt x="4266" y="300"/>
                </a:lnTo>
                <a:lnTo>
                  <a:pt x="4098" y="235"/>
                </a:lnTo>
                <a:lnTo>
                  <a:pt x="3927" y="178"/>
                </a:lnTo>
                <a:lnTo>
                  <a:pt x="3751" y="127"/>
                </a:lnTo>
                <a:lnTo>
                  <a:pt x="3574" y="85"/>
                </a:lnTo>
                <a:lnTo>
                  <a:pt x="3394" y="52"/>
                </a:lnTo>
                <a:lnTo>
                  <a:pt x="3211" y="26"/>
                </a:lnTo>
                <a:lnTo>
                  <a:pt x="3026" y="10"/>
                </a:lnTo>
                <a:lnTo>
                  <a:pt x="2839" y="2"/>
                </a:lnTo>
                <a:lnTo>
                  <a:pt x="2746" y="0"/>
                </a:lnTo>
                <a:lnTo>
                  <a:pt x="2652" y="2"/>
                </a:lnTo>
                <a:lnTo>
                  <a:pt x="2466" y="10"/>
                </a:lnTo>
                <a:lnTo>
                  <a:pt x="2282" y="26"/>
                </a:lnTo>
                <a:lnTo>
                  <a:pt x="2099" y="52"/>
                </a:lnTo>
                <a:lnTo>
                  <a:pt x="1919" y="85"/>
                </a:lnTo>
                <a:lnTo>
                  <a:pt x="1740" y="127"/>
                </a:lnTo>
                <a:lnTo>
                  <a:pt x="1566" y="178"/>
                </a:lnTo>
                <a:lnTo>
                  <a:pt x="1395" y="235"/>
                </a:lnTo>
                <a:lnTo>
                  <a:pt x="1226" y="300"/>
                </a:lnTo>
                <a:lnTo>
                  <a:pt x="1060" y="373"/>
                </a:lnTo>
                <a:lnTo>
                  <a:pt x="899" y="454"/>
                </a:lnTo>
                <a:lnTo>
                  <a:pt x="742" y="542"/>
                </a:lnTo>
                <a:lnTo>
                  <a:pt x="590" y="638"/>
                </a:lnTo>
                <a:lnTo>
                  <a:pt x="441" y="741"/>
                </a:lnTo>
                <a:lnTo>
                  <a:pt x="299" y="852"/>
                </a:lnTo>
                <a:lnTo>
                  <a:pt x="160" y="970"/>
                </a:lnTo>
                <a:lnTo>
                  <a:pt x="93" y="1030"/>
                </a:lnTo>
                <a:lnTo>
                  <a:pt x="71" y="1053"/>
                </a:lnTo>
                <a:lnTo>
                  <a:pt x="35" y="1104"/>
                </a:lnTo>
                <a:lnTo>
                  <a:pt x="12" y="1157"/>
                </a:lnTo>
                <a:lnTo>
                  <a:pt x="0" y="1215"/>
                </a:lnTo>
                <a:lnTo>
                  <a:pt x="0" y="1272"/>
                </a:lnTo>
                <a:lnTo>
                  <a:pt x="12" y="1328"/>
                </a:lnTo>
                <a:lnTo>
                  <a:pt x="35" y="1383"/>
                </a:lnTo>
                <a:lnTo>
                  <a:pt x="71" y="1432"/>
                </a:lnTo>
                <a:lnTo>
                  <a:pt x="93" y="1455"/>
                </a:lnTo>
                <a:lnTo>
                  <a:pt x="117" y="1477"/>
                </a:lnTo>
                <a:lnTo>
                  <a:pt x="170" y="1510"/>
                </a:lnTo>
                <a:lnTo>
                  <a:pt x="228" y="1532"/>
                </a:lnTo>
                <a:lnTo>
                  <a:pt x="288" y="1543"/>
                </a:lnTo>
                <a:lnTo>
                  <a:pt x="319" y="1543"/>
                </a:lnTo>
                <a:lnTo>
                  <a:pt x="350" y="1543"/>
                </a:lnTo>
                <a:lnTo>
                  <a:pt x="411" y="1532"/>
                </a:lnTo>
                <a:lnTo>
                  <a:pt x="469" y="1510"/>
                </a:lnTo>
                <a:lnTo>
                  <a:pt x="522" y="1477"/>
                </a:lnTo>
                <a:lnTo>
                  <a:pt x="546" y="1455"/>
                </a:lnTo>
                <a:lnTo>
                  <a:pt x="601" y="1405"/>
                </a:lnTo>
                <a:lnTo>
                  <a:pt x="716" y="1308"/>
                </a:lnTo>
                <a:lnTo>
                  <a:pt x="834" y="1218"/>
                </a:lnTo>
                <a:lnTo>
                  <a:pt x="958" y="1134"/>
                </a:lnTo>
                <a:lnTo>
                  <a:pt x="1085" y="1056"/>
                </a:lnTo>
                <a:lnTo>
                  <a:pt x="1215" y="986"/>
                </a:lnTo>
                <a:lnTo>
                  <a:pt x="1349" y="922"/>
                </a:lnTo>
                <a:lnTo>
                  <a:pt x="1485" y="865"/>
                </a:lnTo>
                <a:lnTo>
                  <a:pt x="1625" y="813"/>
                </a:lnTo>
                <a:lnTo>
                  <a:pt x="1768" y="768"/>
                </a:lnTo>
                <a:lnTo>
                  <a:pt x="1985" y="712"/>
                </a:lnTo>
                <a:lnTo>
                  <a:pt x="2285" y="662"/>
                </a:lnTo>
                <a:lnTo>
                  <a:pt x="2590" y="636"/>
                </a:lnTo>
                <a:lnTo>
                  <a:pt x="2746" y="633"/>
                </a:lnTo>
                <a:lnTo>
                  <a:pt x="2901" y="636"/>
                </a:lnTo>
                <a:lnTo>
                  <a:pt x="3208" y="662"/>
                </a:lnTo>
                <a:lnTo>
                  <a:pt x="3506" y="712"/>
                </a:lnTo>
                <a:lnTo>
                  <a:pt x="3725" y="768"/>
                </a:lnTo>
                <a:lnTo>
                  <a:pt x="3868" y="813"/>
                </a:lnTo>
                <a:lnTo>
                  <a:pt x="4007" y="865"/>
                </a:lnTo>
                <a:lnTo>
                  <a:pt x="4144" y="922"/>
                </a:lnTo>
                <a:lnTo>
                  <a:pt x="4277" y="986"/>
                </a:lnTo>
                <a:lnTo>
                  <a:pt x="4408" y="1056"/>
                </a:lnTo>
                <a:lnTo>
                  <a:pt x="4534" y="1134"/>
                </a:lnTo>
                <a:lnTo>
                  <a:pt x="4657" y="1218"/>
                </a:lnTo>
                <a:lnTo>
                  <a:pt x="4776" y="1307"/>
                </a:lnTo>
                <a:lnTo>
                  <a:pt x="4890" y="1403"/>
                </a:lnTo>
                <a:lnTo>
                  <a:pt x="4946" y="1455"/>
                </a:lnTo>
                <a:lnTo>
                  <a:pt x="4969" y="1477"/>
                </a:lnTo>
                <a:lnTo>
                  <a:pt x="5023" y="1509"/>
                </a:lnTo>
                <a:lnTo>
                  <a:pt x="5082" y="1532"/>
                </a:lnTo>
                <a:lnTo>
                  <a:pt x="5142" y="1542"/>
                </a:lnTo>
                <a:lnTo>
                  <a:pt x="5203" y="1542"/>
                </a:lnTo>
                <a:lnTo>
                  <a:pt x="5263" y="1532"/>
                </a:lnTo>
                <a:lnTo>
                  <a:pt x="5322" y="1509"/>
                </a:lnTo>
                <a:lnTo>
                  <a:pt x="5375" y="1477"/>
                </a:lnTo>
                <a:lnTo>
                  <a:pt x="5399" y="1455"/>
                </a:lnTo>
                <a:lnTo>
                  <a:pt x="5422" y="1432"/>
                </a:lnTo>
                <a:lnTo>
                  <a:pt x="5456" y="1383"/>
                </a:lnTo>
                <a:lnTo>
                  <a:pt x="5481" y="1328"/>
                </a:lnTo>
                <a:lnTo>
                  <a:pt x="5492" y="1272"/>
                </a:lnTo>
                <a:lnTo>
                  <a:pt x="5492" y="1215"/>
                </a:lnTo>
                <a:lnTo>
                  <a:pt x="5481" y="1157"/>
                </a:lnTo>
                <a:lnTo>
                  <a:pt x="5456" y="1102"/>
                </a:lnTo>
                <a:lnTo>
                  <a:pt x="5422" y="1053"/>
                </a:lnTo>
                <a:lnTo>
                  <a:pt x="5399" y="1030"/>
                </a:lnTo>
                <a:close/>
                <a:moveTo>
                  <a:pt x="2743" y="1202"/>
                </a:moveTo>
                <a:lnTo>
                  <a:pt x="2604" y="1203"/>
                </a:lnTo>
                <a:lnTo>
                  <a:pt x="2332" y="1230"/>
                </a:lnTo>
                <a:lnTo>
                  <a:pt x="2066" y="1282"/>
                </a:lnTo>
                <a:lnTo>
                  <a:pt x="1807" y="1360"/>
                </a:lnTo>
                <a:lnTo>
                  <a:pt x="1557" y="1462"/>
                </a:lnTo>
                <a:lnTo>
                  <a:pt x="1320" y="1589"/>
                </a:lnTo>
                <a:lnTo>
                  <a:pt x="1094" y="1739"/>
                </a:lnTo>
                <a:lnTo>
                  <a:pt x="882" y="1912"/>
                </a:lnTo>
                <a:lnTo>
                  <a:pt x="782" y="2008"/>
                </a:lnTo>
                <a:lnTo>
                  <a:pt x="759" y="2033"/>
                </a:lnTo>
                <a:lnTo>
                  <a:pt x="722" y="2088"/>
                </a:lnTo>
                <a:lnTo>
                  <a:pt x="698" y="2148"/>
                </a:lnTo>
                <a:lnTo>
                  <a:pt x="686" y="2211"/>
                </a:lnTo>
                <a:lnTo>
                  <a:pt x="686" y="2275"/>
                </a:lnTo>
                <a:lnTo>
                  <a:pt x="698" y="2337"/>
                </a:lnTo>
                <a:lnTo>
                  <a:pt x="722" y="2397"/>
                </a:lnTo>
                <a:lnTo>
                  <a:pt x="759" y="2452"/>
                </a:lnTo>
                <a:lnTo>
                  <a:pt x="782" y="2478"/>
                </a:lnTo>
                <a:lnTo>
                  <a:pt x="808" y="2501"/>
                </a:lnTo>
                <a:lnTo>
                  <a:pt x="863" y="2537"/>
                </a:lnTo>
                <a:lnTo>
                  <a:pt x="924" y="2561"/>
                </a:lnTo>
                <a:lnTo>
                  <a:pt x="987" y="2574"/>
                </a:lnTo>
                <a:lnTo>
                  <a:pt x="1019" y="2576"/>
                </a:lnTo>
                <a:lnTo>
                  <a:pt x="1052" y="2574"/>
                </a:lnTo>
                <a:lnTo>
                  <a:pt x="1115" y="2561"/>
                </a:lnTo>
                <a:lnTo>
                  <a:pt x="1176" y="2537"/>
                </a:lnTo>
                <a:lnTo>
                  <a:pt x="1230" y="2501"/>
                </a:lnTo>
                <a:lnTo>
                  <a:pt x="1256" y="2478"/>
                </a:lnTo>
                <a:lnTo>
                  <a:pt x="1331" y="2404"/>
                </a:lnTo>
                <a:lnTo>
                  <a:pt x="1493" y="2272"/>
                </a:lnTo>
                <a:lnTo>
                  <a:pt x="1664" y="2155"/>
                </a:lnTo>
                <a:lnTo>
                  <a:pt x="1844" y="2056"/>
                </a:lnTo>
                <a:lnTo>
                  <a:pt x="2033" y="1974"/>
                </a:lnTo>
                <a:lnTo>
                  <a:pt x="2229" y="1910"/>
                </a:lnTo>
                <a:lnTo>
                  <a:pt x="2432" y="1869"/>
                </a:lnTo>
                <a:lnTo>
                  <a:pt x="2638" y="1847"/>
                </a:lnTo>
                <a:lnTo>
                  <a:pt x="2743" y="1844"/>
                </a:lnTo>
                <a:lnTo>
                  <a:pt x="2848" y="1847"/>
                </a:lnTo>
                <a:lnTo>
                  <a:pt x="3055" y="1869"/>
                </a:lnTo>
                <a:lnTo>
                  <a:pt x="3257" y="1910"/>
                </a:lnTo>
                <a:lnTo>
                  <a:pt x="3453" y="1974"/>
                </a:lnTo>
                <a:lnTo>
                  <a:pt x="3643" y="2056"/>
                </a:lnTo>
                <a:lnTo>
                  <a:pt x="3823" y="2155"/>
                </a:lnTo>
                <a:lnTo>
                  <a:pt x="3994" y="2272"/>
                </a:lnTo>
                <a:lnTo>
                  <a:pt x="4154" y="2404"/>
                </a:lnTo>
                <a:lnTo>
                  <a:pt x="4230" y="2478"/>
                </a:lnTo>
                <a:lnTo>
                  <a:pt x="4255" y="2501"/>
                </a:lnTo>
                <a:lnTo>
                  <a:pt x="4311" y="2537"/>
                </a:lnTo>
                <a:lnTo>
                  <a:pt x="4372" y="2561"/>
                </a:lnTo>
                <a:lnTo>
                  <a:pt x="4435" y="2574"/>
                </a:lnTo>
                <a:lnTo>
                  <a:pt x="4500" y="2574"/>
                </a:lnTo>
                <a:lnTo>
                  <a:pt x="4562" y="2561"/>
                </a:lnTo>
                <a:lnTo>
                  <a:pt x="4622" y="2537"/>
                </a:lnTo>
                <a:lnTo>
                  <a:pt x="4678" y="2501"/>
                </a:lnTo>
                <a:lnTo>
                  <a:pt x="4703" y="2478"/>
                </a:lnTo>
                <a:lnTo>
                  <a:pt x="4727" y="2452"/>
                </a:lnTo>
                <a:lnTo>
                  <a:pt x="4763" y="2397"/>
                </a:lnTo>
                <a:lnTo>
                  <a:pt x="4788" y="2337"/>
                </a:lnTo>
                <a:lnTo>
                  <a:pt x="4801" y="2275"/>
                </a:lnTo>
                <a:lnTo>
                  <a:pt x="4801" y="2211"/>
                </a:lnTo>
                <a:lnTo>
                  <a:pt x="4788" y="2148"/>
                </a:lnTo>
                <a:lnTo>
                  <a:pt x="4763" y="2088"/>
                </a:lnTo>
                <a:lnTo>
                  <a:pt x="4727" y="2033"/>
                </a:lnTo>
                <a:lnTo>
                  <a:pt x="4703" y="2008"/>
                </a:lnTo>
                <a:lnTo>
                  <a:pt x="4603" y="1912"/>
                </a:lnTo>
                <a:lnTo>
                  <a:pt x="4392" y="1739"/>
                </a:lnTo>
                <a:lnTo>
                  <a:pt x="4167" y="1589"/>
                </a:lnTo>
                <a:lnTo>
                  <a:pt x="3928" y="1462"/>
                </a:lnTo>
                <a:lnTo>
                  <a:pt x="3679" y="1360"/>
                </a:lnTo>
                <a:lnTo>
                  <a:pt x="3421" y="1282"/>
                </a:lnTo>
                <a:lnTo>
                  <a:pt x="3155" y="1230"/>
                </a:lnTo>
                <a:lnTo>
                  <a:pt x="2881" y="1203"/>
                </a:lnTo>
                <a:lnTo>
                  <a:pt x="2743" y="1202"/>
                </a:lnTo>
                <a:close/>
                <a:moveTo>
                  <a:pt x="2746" y="2403"/>
                </a:moveTo>
                <a:lnTo>
                  <a:pt x="2668" y="2404"/>
                </a:lnTo>
                <a:lnTo>
                  <a:pt x="2514" y="2420"/>
                </a:lnTo>
                <a:lnTo>
                  <a:pt x="2362" y="2451"/>
                </a:lnTo>
                <a:lnTo>
                  <a:pt x="2217" y="2497"/>
                </a:lnTo>
                <a:lnTo>
                  <a:pt x="2076" y="2556"/>
                </a:lnTo>
                <a:lnTo>
                  <a:pt x="1940" y="2631"/>
                </a:lnTo>
                <a:lnTo>
                  <a:pt x="1814" y="2719"/>
                </a:lnTo>
                <a:lnTo>
                  <a:pt x="1694" y="2819"/>
                </a:lnTo>
                <a:lnTo>
                  <a:pt x="1637" y="2876"/>
                </a:lnTo>
                <a:lnTo>
                  <a:pt x="1615" y="2900"/>
                </a:lnTo>
                <a:lnTo>
                  <a:pt x="1580" y="2955"/>
                </a:lnTo>
                <a:lnTo>
                  <a:pt x="1557" y="3012"/>
                </a:lnTo>
                <a:lnTo>
                  <a:pt x="1546" y="3074"/>
                </a:lnTo>
                <a:lnTo>
                  <a:pt x="1546" y="3136"/>
                </a:lnTo>
                <a:lnTo>
                  <a:pt x="1557" y="3197"/>
                </a:lnTo>
                <a:lnTo>
                  <a:pt x="1580" y="3256"/>
                </a:lnTo>
                <a:lnTo>
                  <a:pt x="1615" y="3309"/>
                </a:lnTo>
                <a:lnTo>
                  <a:pt x="1637" y="3334"/>
                </a:lnTo>
                <a:lnTo>
                  <a:pt x="1661" y="3357"/>
                </a:lnTo>
                <a:lnTo>
                  <a:pt x="1713" y="3393"/>
                </a:lnTo>
                <a:lnTo>
                  <a:pt x="1769" y="3416"/>
                </a:lnTo>
                <a:lnTo>
                  <a:pt x="1830" y="3427"/>
                </a:lnTo>
                <a:lnTo>
                  <a:pt x="1860" y="3429"/>
                </a:lnTo>
                <a:lnTo>
                  <a:pt x="1890" y="3427"/>
                </a:lnTo>
                <a:lnTo>
                  <a:pt x="1949" y="3416"/>
                </a:lnTo>
                <a:lnTo>
                  <a:pt x="2005" y="3393"/>
                </a:lnTo>
                <a:lnTo>
                  <a:pt x="2057" y="3357"/>
                </a:lnTo>
                <a:lnTo>
                  <a:pt x="2082" y="3334"/>
                </a:lnTo>
                <a:lnTo>
                  <a:pt x="2115" y="3300"/>
                </a:lnTo>
                <a:lnTo>
                  <a:pt x="2187" y="3239"/>
                </a:lnTo>
                <a:lnTo>
                  <a:pt x="2263" y="3184"/>
                </a:lnTo>
                <a:lnTo>
                  <a:pt x="2344" y="3138"/>
                </a:lnTo>
                <a:lnTo>
                  <a:pt x="2429" y="3100"/>
                </a:lnTo>
                <a:lnTo>
                  <a:pt x="2517" y="3070"/>
                </a:lnTo>
                <a:lnTo>
                  <a:pt x="2607" y="3051"/>
                </a:lnTo>
                <a:lnTo>
                  <a:pt x="2699" y="3041"/>
                </a:lnTo>
                <a:lnTo>
                  <a:pt x="2746" y="3040"/>
                </a:lnTo>
                <a:lnTo>
                  <a:pt x="2793" y="3040"/>
                </a:lnTo>
                <a:lnTo>
                  <a:pt x="2885" y="3051"/>
                </a:lnTo>
                <a:lnTo>
                  <a:pt x="2976" y="3070"/>
                </a:lnTo>
                <a:lnTo>
                  <a:pt x="3064" y="3100"/>
                </a:lnTo>
                <a:lnTo>
                  <a:pt x="3147" y="3138"/>
                </a:lnTo>
                <a:lnTo>
                  <a:pt x="3228" y="3184"/>
                </a:lnTo>
                <a:lnTo>
                  <a:pt x="3304" y="3239"/>
                </a:lnTo>
                <a:lnTo>
                  <a:pt x="3376" y="3300"/>
                </a:lnTo>
                <a:lnTo>
                  <a:pt x="3411" y="3334"/>
                </a:lnTo>
                <a:lnTo>
                  <a:pt x="3434" y="3357"/>
                </a:lnTo>
                <a:lnTo>
                  <a:pt x="3487" y="3393"/>
                </a:lnTo>
                <a:lnTo>
                  <a:pt x="3543" y="3416"/>
                </a:lnTo>
                <a:lnTo>
                  <a:pt x="3603" y="3427"/>
                </a:lnTo>
                <a:lnTo>
                  <a:pt x="3663" y="3427"/>
                </a:lnTo>
                <a:lnTo>
                  <a:pt x="3722" y="3416"/>
                </a:lnTo>
                <a:lnTo>
                  <a:pt x="3780" y="3393"/>
                </a:lnTo>
                <a:lnTo>
                  <a:pt x="3832" y="3357"/>
                </a:lnTo>
                <a:lnTo>
                  <a:pt x="3855" y="3334"/>
                </a:lnTo>
                <a:lnTo>
                  <a:pt x="3878" y="3309"/>
                </a:lnTo>
                <a:lnTo>
                  <a:pt x="3912" y="3256"/>
                </a:lnTo>
                <a:lnTo>
                  <a:pt x="3934" y="3197"/>
                </a:lnTo>
                <a:lnTo>
                  <a:pt x="3945" y="3136"/>
                </a:lnTo>
                <a:lnTo>
                  <a:pt x="3945" y="3074"/>
                </a:lnTo>
                <a:lnTo>
                  <a:pt x="3934" y="3012"/>
                </a:lnTo>
                <a:lnTo>
                  <a:pt x="3912" y="2955"/>
                </a:lnTo>
                <a:lnTo>
                  <a:pt x="3878" y="2900"/>
                </a:lnTo>
                <a:lnTo>
                  <a:pt x="3855" y="2876"/>
                </a:lnTo>
                <a:lnTo>
                  <a:pt x="3798" y="2819"/>
                </a:lnTo>
                <a:lnTo>
                  <a:pt x="3679" y="2719"/>
                </a:lnTo>
                <a:lnTo>
                  <a:pt x="3551" y="2631"/>
                </a:lnTo>
                <a:lnTo>
                  <a:pt x="3417" y="2556"/>
                </a:lnTo>
                <a:lnTo>
                  <a:pt x="3276" y="2497"/>
                </a:lnTo>
                <a:lnTo>
                  <a:pt x="3130" y="2451"/>
                </a:lnTo>
                <a:lnTo>
                  <a:pt x="2979" y="2420"/>
                </a:lnTo>
                <a:lnTo>
                  <a:pt x="2825" y="2404"/>
                </a:lnTo>
                <a:lnTo>
                  <a:pt x="2746" y="2403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직사각형 6"/>
          <p:cNvSpPr/>
          <p:nvPr/>
        </p:nvSpPr>
        <p:spPr>
          <a:xfrm>
            <a:off x="1167912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7"/>
          <p:cNvSpPr/>
          <p:nvPr/>
        </p:nvSpPr>
        <p:spPr>
          <a:xfrm>
            <a:off x="117230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8"/>
          <p:cNvSpPr/>
          <p:nvPr/>
        </p:nvSpPr>
        <p:spPr>
          <a:xfrm>
            <a:off x="11764440" y="261360"/>
            <a:ext cx="35280" cy="9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Box 3"/>
          <p:cNvSpPr/>
          <p:nvPr/>
        </p:nvSpPr>
        <p:spPr>
          <a:xfrm>
            <a:off x="2304000" y="2988000"/>
            <a:ext cx="70200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8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THANK YOU</a:t>
            </a:r>
            <a:endParaRPr b="0" lang="en-US" sz="8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  <Words>52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2024-01-19T05:24:07Z</dcterms:created>
  <dc:creator>Microsoft 계정</dc:creator>
  <dc:description/>
  <dc:language>ko-KR</dc:language>
  <cp:lastModifiedBy/>
  <dcterms:modified xsi:type="dcterms:W3CDTF">2024-03-26T15:35:37Z</dcterms:modified>
  <cp:revision>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5</vt:i4>
  </property>
</Properties>
</file>