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77" d="100"/>
          <a:sy n="77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페이스 </a:t>
            </a:r>
            <a:r>
              <a:rPr lang="ko-KR" altLang="en-US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트래킹을</a:t>
            </a:r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이용한</a:t>
            </a:r>
            <a:r>
              <a:rPr lang="en-US" altLang="ko-KR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/>
            </a:r>
            <a:br>
              <a:rPr lang="en-US" altLang="ko-KR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자동화 </a:t>
            </a:r>
            <a:r>
              <a:rPr lang="ko-KR" altLang="en-US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짐벌</a:t>
            </a:r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제작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신한</a:t>
            </a:r>
            <a:endParaRPr lang="en-US" altLang="ko-KR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신현택</a:t>
            </a:r>
            <a:r>
              <a:rPr lang="en-US" altLang="ko-KR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한희준</a:t>
            </a:r>
            <a:endParaRPr lang="en-US" altLang="ko-KR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2024-03-26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351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목표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06129" y="1217464"/>
            <a:ext cx="6281873" cy="1968323"/>
          </a:xfrm>
        </p:spPr>
        <p:txBody>
          <a:bodyPr/>
          <a:lstStyle/>
          <a:p>
            <a:r>
              <a:rPr lang="ko-KR" altLang="en-US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짐벌을</a:t>
            </a:r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들고 있지 않아도 페이스 </a:t>
            </a:r>
            <a:r>
              <a:rPr lang="ko-KR" altLang="en-US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트래킹</a:t>
            </a:r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모델을 이용하여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/>
            </a:r>
            <a:br>
              <a:rPr lang="en-US" altLang="ko-KR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카메라 시점을 변경하여 준다</a:t>
            </a:r>
            <a:r>
              <a:rPr lang="en-US" altLang="ko-KR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28" name="Picture 4" descr="퍼니럭스] 에디트 511 모던라인 사무용책상/1400/1600/1800 - 사무용가구 종합 쇼핑몰 | 퍼니럭스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000" b="90000" l="6667" r="92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476" y="4004700"/>
            <a:ext cx="2494043" cy="249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-G3 짐벌 / DSLR 및 미러리스 카메라 짐벌 - 주식회사 투앤솔루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167" b="90000" l="32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274" y="3446476"/>
            <a:ext cx="1805245" cy="18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케이스타피규어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009" b="75075" l="35048" r="651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92357" y="2718779"/>
            <a:ext cx="4803860" cy="257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485667" y="3018773"/>
            <a:ext cx="1253336" cy="1427967"/>
          </a:xfrm>
          <a:prstGeom prst="rect">
            <a:avLst/>
          </a:prstGeom>
          <a:noFill/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48895" y="2684110"/>
            <a:ext cx="63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face</a:t>
            </a:r>
            <a:endParaRPr lang="ko-KR" altLang="en-US" dirty="0">
              <a:solidFill>
                <a:schemeClr val="accent3">
                  <a:lumMod val="7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Picture 6" descr="케이스타피규어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009" b="75075" l="35048" r="651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76408" y="4669708"/>
            <a:ext cx="4803860" cy="257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869718" y="4969702"/>
            <a:ext cx="1253336" cy="1427967"/>
          </a:xfrm>
          <a:prstGeom prst="rect">
            <a:avLst/>
          </a:prstGeom>
          <a:noFill/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32946" y="4635039"/>
            <a:ext cx="63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face</a:t>
            </a:r>
            <a:endParaRPr lang="ko-KR" altLang="en-US" dirty="0">
              <a:solidFill>
                <a:schemeClr val="accent3">
                  <a:lumMod val="7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5942690" y="4634630"/>
            <a:ext cx="906674" cy="1365337"/>
          </a:xfrm>
          <a:custGeom>
            <a:avLst/>
            <a:gdLst>
              <a:gd name="connsiteX0" fmla="*/ 62630 w 906674"/>
              <a:gd name="connsiteY0" fmla="*/ 0 h 1365337"/>
              <a:gd name="connsiteX1" fmla="*/ 0 w 906674"/>
              <a:gd name="connsiteY1" fmla="*/ 100208 h 1365337"/>
              <a:gd name="connsiteX2" fmla="*/ 12526 w 906674"/>
              <a:gd name="connsiteY2" fmla="*/ 250521 h 1365337"/>
              <a:gd name="connsiteX3" fmla="*/ 125260 w 906674"/>
              <a:gd name="connsiteY3" fmla="*/ 325677 h 1365337"/>
              <a:gd name="connsiteX4" fmla="*/ 488515 w 906674"/>
              <a:gd name="connsiteY4" fmla="*/ 350729 h 1365337"/>
              <a:gd name="connsiteX5" fmla="*/ 526093 w 906674"/>
              <a:gd name="connsiteY5" fmla="*/ 375781 h 1365337"/>
              <a:gd name="connsiteX6" fmla="*/ 563671 w 906674"/>
              <a:gd name="connsiteY6" fmla="*/ 475989 h 1365337"/>
              <a:gd name="connsiteX7" fmla="*/ 601249 w 906674"/>
              <a:gd name="connsiteY7" fmla="*/ 601249 h 1365337"/>
              <a:gd name="connsiteX8" fmla="*/ 588723 w 906674"/>
              <a:gd name="connsiteY8" fmla="*/ 713984 h 1365337"/>
              <a:gd name="connsiteX9" fmla="*/ 563671 w 906674"/>
              <a:gd name="connsiteY9" fmla="*/ 751562 h 1365337"/>
              <a:gd name="connsiteX10" fmla="*/ 576197 w 906674"/>
              <a:gd name="connsiteY10" fmla="*/ 939452 h 1365337"/>
              <a:gd name="connsiteX11" fmla="*/ 613775 w 906674"/>
              <a:gd name="connsiteY11" fmla="*/ 964504 h 1365337"/>
              <a:gd name="connsiteX12" fmla="*/ 801666 w 906674"/>
              <a:gd name="connsiteY12" fmla="*/ 1002082 h 1365337"/>
              <a:gd name="connsiteX13" fmla="*/ 864296 w 906674"/>
              <a:gd name="connsiteY13" fmla="*/ 1077239 h 1365337"/>
              <a:gd name="connsiteX14" fmla="*/ 901874 w 906674"/>
              <a:gd name="connsiteY14" fmla="*/ 1114817 h 1365337"/>
              <a:gd name="connsiteX15" fmla="*/ 901874 w 906674"/>
              <a:gd name="connsiteY15" fmla="*/ 1365337 h 1365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6674" h="1365337">
                <a:moveTo>
                  <a:pt x="62630" y="0"/>
                </a:moveTo>
                <a:cubicBezTo>
                  <a:pt x="46760" y="19838"/>
                  <a:pt x="0" y="63492"/>
                  <a:pt x="0" y="100208"/>
                </a:cubicBezTo>
                <a:cubicBezTo>
                  <a:pt x="0" y="150486"/>
                  <a:pt x="332" y="201744"/>
                  <a:pt x="12526" y="250521"/>
                </a:cubicBezTo>
                <a:cubicBezTo>
                  <a:pt x="25054" y="300632"/>
                  <a:pt x="82027" y="320736"/>
                  <a:pt x="125260" y="325677"/>
                </a:cubicBezTo>
                <a:cubicBezTo>
                  <a:pt x="245848" y="339458"/>
                  <a:pt x="367430" y="342378"/>
                  <a:pt x="488515" y="350729"/>
                </a:cubicBezTo>
                <a:cubicBezTo>
                  <a:pt x="501041" y="359080"/>
                  <a:pt x="516455" y="364216"/>
                  <a:pt x="526093" y="375781"/>
                </a:cubicBezTo>
                <a:cubicBezTo>
                  <a:pt x="552343" y="407281"/>
                  <a:pt x="552610" y="439118"/>
                  <a:pt x="563671" y="475989"/>
                </a:cubicBezTo>
                <a:cubicBezTo>
                  <a:pt x="609415" y="628469"/>
                  <a:pt x="572378" y="485764"/>
                  <a:pt x="601249" y="601249"/>
                </a:cubicBezTo>
                <a:cubicBezTo>
                  <a:pt x="597074" y="638827"/>
                  <a:pt x="597893" y="677303"/>
                  <a:pt x="588723" y="713984"/>
                </a:cubicBezTo>
                <a:cubicBezTo>
                  <a:pt x="585072" y="728589"/>
                  <a:pt x="564506" y="736531"/>
                  <a:pt x="563671" y="751562"/>
                </a:cubicBezTo>
                <a:cubicBezTo>
                  <a:pt x="560189" y="814234"/>
                  <a:pt x="561820" y="878352"/>
                  <a:pt x="576197" y="939452"/>
                </a:cubicBezTo>
                <a:cubicBezTo>
                  <a:pt x="579645" y="954106"/>
                  <a:pt x="600310" y="957772"/>
                  <a:pt x="613775" y="964504"/>
                </a:cubicBezTo>
                <a:cubicBezTo>
                  <a:pt x="689968" y="1002600"/>
                  <a:pt x="701431" y="992058"/>
                  <a:pt x="801666" y="1002082"/>
                </a:cubicBezTo>
                <a:cubicBezTo>
                  <a:pt x="875747" y="1051469"/>
                  <a:pt x="806506" y="996332"/>
                  <a:pt x="864296" y="1077239"/>
                </a:cubicBezTo>
                <a:cubicBezTo>
                  <a:pt x="874592" y="1091654"/>
                  <a:pt x="899583" y="1097251"/>
                  <a:pt x="901874" y="1114817"/>
                </a:cubicBezTo>
                <a:cubicBezTo>
                  <a:pt x="912675" y="1197622"/>
                  <a:pt x="901874" y="1281830"/>
                  <a:pt x="901874" y="1365337"/>
                </a:cubicBezTo>
              </a:path>
            </a:pathLst>
          </a:cu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7054241" y="3421693"/>
            <a:ext cx="906674" cy="1365337"/>
          </a:xfrm>
          <a:custGeom>
            <a:avLst/>
            <a:gdLst>
              <a:gd name="connsiteX0" fmla="*/ 62630 w 906674"/>
              <a:gd name="connsiteY0" fmla="*/ 0 h 1365337"/>
              <a:gd name="connsiteX1" fmla="*/ 0 w 906674"/>
              <a:gd name="connsiteY1" fmla="*/ 100208 h 1365337"/>
              <a:gd name="connsiteX2" fmla="*/ 12526 w 906674"/>
              <a:gd name="connsiteY2" fmla="*/ 250521 h 1365337"/>
              <a:gd name="connsiteX3" fmla="*/ 125260 w 906674"/>
              <a:gd name="connsiteY3" fmla="*/ 325677 h 1365337"/>
              <a:gd name="connsiteX4" fmla="*/ 488515 w 906674"/>
              <a:gd name="connsiteY4" fmla="*/ 350729 h 1365337"/>
              <a:gd name="connsiteX5" fmla="*/ 526093 w 906674"/>
              <a:gd name="connsiteY5" fmla="*/ 375781 h 1365337"/>
              <a:gd name="connsiteX6" fmla="*/ 563671 w 906674"/>
              <a:gd name="connsiteY6" fmla="*/ 475989 h 1365337"/>
              <a:gd name="connsiteX7" fmla="*/ 601249 w 906674"/>
              <a:gd name="connsiteY7" fmla="*/ 601249 h 1365337"/>
              <a:gd name="connsiteX8" fmla="*/ 588723 w 906674"/>
              <a:gd name="connsiteY8" fmla="*/ 713984 h 1365337"/>
              <a:gd name="connsiteX9" fmla="*/ 563671 w 906674"/>
              <a:gd name="connsiteY9" fmla="*/ 751562 h 1365337"/>
              <a:gd name="connsiteX10" fmla="*/ 576197 w 906674"/>
              <a:gd name="connsiteY10" fmla="*/ 939452 h 1365337"/>
              <a:gd name="connsiteX11" fmla="*/ 613775 w 906674"/>
              <a:gd name="connsiteY11" fmla="*/ 964504 h 1365337"/>
              <a:gd name="connsiteX12" fmla="*/ 801666 w 906674"/>
              <a:gd name="connsiteY12" fmla="*/ 1002082 h 1365337"/>
              <a:gd name="connsiteX13" fmla="*/ 864296 w 906674"/>
              <a:gd name="connsiteY13" fmla="*/ 1077239 h 1365337"/>
              <a:gd name="connsiteX14" fmla="*/ 901874 w 906674"/>
              <a:gd name="connsiteY14" fmla="*/ 1114817 h 1365337"/>
              <a:gd name="connsiteX15" fmla="*/ 901874 w 906674"/>
              <a:gd name="connsiteY15" fmla="*/ 1365337 h 1365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6674" h="1365337">
                <a:moveTo>
                  <a:pt x="62630" y="0"/>
                </a:moveTo>
                <a:cubicBezTo>
                  <a:pt x="46760" y="19838"/>
                  <a:pt x="0" y="63492"/>
                  <a:pt x="0" y="100208"/>
                </a:cubicBezTo>
                <a:cubicBezTo>
                  <a:pt x="0" y="150486"/>
                  <a:pt x="332" y="201744"/>
                  <a:pt x="12526" y="250521"/>
                </a:cubicBezTo>
                <a:cubicBezTo>
                  <a:pt x="25054" y="300632"/>
                  <a:pt x="82027" y="320736"/>
                  <a:pt x="125260" y="325677"/>
                </a:cubicBezTo>
                <a:cubicBezTo>
                  <a:pt x="245848" y="339458"/>
                  <a:pt x="367430" y="342378"/>
                  <a:pt x="488515" y="350729"/>
                </a:cubicBezTo>
                <a:cubicBezTo>
                  <a:pt x="501041" y="359080"/>
                  <a:pt x="516455" y="364216"/>
                  <a:pt x="526093" y="375781"/>
                </a:cubicBezTo>
                <a:cubicBezTo>
                  <a:pt x="552343" y="407281"/>
                  <a:pt x="552610" y="439118"/>
                  <a:pt x="563671" y="475989"/>
                </a:cubicBezTo>
                <a:cubicBezTo>
                  <a:pt x="609415" y="628469"/>
                  <a:pt x="572378" y="485764"/>
                  <a:pt x="601249" y="601249"/>
                </a:cubicBezTo>
                <a:cubicBezTo>
                  <a:pt x="597074" y="638827"/>
                  <a:pt x="597893" y="677303"/>
                  <a:pt x="588723" y="713984"/>
                </a:cubicBezTo>
                <a:cubicBezTo>
                  <a:pt x="585072" y="728589"/>
                  <a:pt x="564506" y="736531"/>
                  <a:pt x="563671" y="751562"/>
                </a:cubicBezTo>
                <a:cubicBezTo>
                  <a:pt x="560189" y="814234"/>
                  <a:pt x="561820" y="878352"/>
                  <a:pt x="576197" y="939452"/>
                </a:cubicBezTo>
                <a:cubicBezTo>
                  <a:pt x="579645" y="954106"/>
                  <a:pt x="600310" y="957772"/>
                  <a:pt x="613775" y="964504"/>
                </a:cubicBezTo>
                <a:cubicBezTo>
                  <a:pt x="689968" y="1002600"/>
                  <a:pt x="701431" y="992058"/>
                  <a:pt x="801666" y="1002082"/>
                </a:cubicBezTo>
                <a:cubicBezTo>
                  <a:pt x="875747" y="1051469"/>
                  <a:pt x="806506" y="996332"/>
                  <a:pt x="864296" y="1077239"/>
                </a:cubicBezTo>
                <a:cubicBezTo>
                  <a:pt x="874592" y="1091654"/>
                  <a:pt x="899583" y="1097251"/>
                  <a:pt x="901874" y="1114817"/>
                </a:cubicBezTo>
                <a:cubicBezTo>
                  <a:pt x="912675" y="1197622"/>
                  <a:pt x="901874" y="1281830"/>
                  <a:pt x="901874" y="1365337"/>
                </a:cubicBezTo>
              </a:path>
            </a:pathLst>
          </a:cu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5311991" y="4482513"/>
            <a:ext cx="906674" cy="1365337"/>
          </a:xfrm>
          <a:custGeom>
            <a:avLst/>
            <a:gdLst>
              <a:gd name="connsiteX0" fmla="*/ 62630 w 906674"/>
              <a:gd name="connsiteY0" fmla="*/ 0 h 1365337"/>
              <a:gd name="connsiteX1" fmla="*/ 0 w 906674"/>
              <a:gd name="connsiteY1" fmla="*/ 100208 h 1365337"/>
              <a:gd name="connsiteX2" fmla="*/ 12526 w 906674"/>
              <a:gd name="connsiteY2" fmla="*/ 250521 h 1365337"/>
              <a:gd name="connsiteX3" fmla="*/ 125260 w 906674"/>
              <a:gd name="connsiteY3" fmla="*/ 325677 h 1365337"/>
              <a:gd name="connsiteX4" fmla="*/ 488515 w 906674"/>
              <a:gd name="connsiteY4" fmla="*/ 350729 h 1365337"/>
              <a:gd name="connsiteX5" fmla="*/ 526093 w 906674"/>
              <a:gd name="connsiteY5" fmla="*/ 375781 h 1365337"/>
              <a:gd name="connsiteX6" fmla="*/ 563671 w 906674"/>
              <a:gd name="connsiteY6" fmla="*/ 475989 h 1365337"/>
              <a:gd name="connsiteX7" fmla="*/ 601249 w 906674"/>
              <a:gd name="connsiteY7" fmla="*/ 601249 h 1365337"/>
              <a:gd name="connsiteX8" fmla="*/ 588723 w 906674"/>
              <a:gd name="connsiteY8" fmla="*/ 713984 h 1365337"/>
              <a:gd name="connsiteX9" fmla="*/ 563671 w 906674"/>
              <a:gd name="connsiteY9" fmla="*/ 751562 h 1365337"/>
              <a:gd name="connsiteX10" fmla="*/ 576197 w 906674"/>
              <a:gd name="connsiteY10" fmla="*/ 939452 h 1365337"/>
              <a:gd name="connsiteX11" fmla="*/ 613775 w 906674"/>
              <a:gd name="connsiteY11" fmla="*/ 964504 h 1365337"/>
              <a:gd name="connsiteX12" fmla="*/ 801666 w 906674"/>
              <a:gd name="connsiteY12" fmla="*/ 1002082 h 1365337"/>
              <a:gd name="connsiteX13" fmla="*/ 864296 w 906674"/>
              <a:gd name="connsiteY13" fmla="*/ 1077239 h 1365337"/>
              <a:gd name="connsiteX14" fmla="*/ 901874 w 906674"/>
              <a:gd name="connsiteY14" fmla="*/ 1114817 h 1365337"/>
              <a:gd name="connsiteX15" fmla="*/ 901874 w 906674"/>
              <a:gd name="connsiteY15" fmla="*/ 1365337 h 1365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6674" h="1365337">
                <a:moveTo>
                  <a:pt x="62630" y="0"/>
                </a:moveTo>
                <a:cubicBezTo>
                  <a:pt x="46760" y="19838"/>
                  <a:pt x="0" y="63492"/>
                  <a:pt x="0" y="100208"/>
                </a:cubicBezTo>
                <a:cubicBezTo>
                  <a:pt x="0" y="150486"/>
                  <a:pt x="332" y="201744"/>
                  <a:pt x="12526" y="250521"/>
                </a:cubicBezTo>
                <a:cubicBezTo>
                  <a:pt x="25054" y="300632"/>
                  <a:pt x="82027" y="320736"/>
                  <a:pt x="125260" y="325677"/>
                </a:cubicBezTo>
                <a:cubicBezTo>
                  <a:pt x="245848" y="339458"/>
                  <a:pt x="367430" y="342378"/>
                  <a:pt x="488515" y="350729"/>
                </a:cubicBezTo>
                <a:cubicBezTo>
                  <a:pt x="501041" y="359080"/>
                  <a:pt x="516455" y="364216"/>
                  <a:pt x="526093" y="375781"/>
                </a:cubicBezTo>
                <a:cubicBezTo>
                  <a:pt x="552343" y="407281"/>
                  <a:pt x="552610" y="439118"/>
                  <a:pt x="563671" y="475989"/>
                </a:cubicBezTo>
                <a:cubicBezTo>
                  <a:pt x="609415" y="628469"/>
                  <a:pt x="572378" y="485764"/>
                  <a:pt x="601249" y="601249"/>
                </a:cubicBezTo>
                <a:cubicBezTo>
                  <a:pt x="597074" y="638827"/>
                  <a:pt x="597893" y="677303"/>
                  <a:pt x="588723" y="713984"/>
                </a:cubicBezTo>
                <a:cubicBezTo>
                  <a:pt x="585072" y="728589"/>
                  <a:pt x="564506" y="736531"/>
                  <a:pt x="563671" y="751562"/>
                </a:cubicBezTo>
                <a:cubicBezTo>
                  <a:pt x="560189" y="814234"/>
                  <a:pt x="561820" y="878352"/>
                  <a:pt x="576197" y="939452"/>
                </a:cubicBezTo>
                <a:cubicBezTo>
                  <a:pt x="579645" y="954106"/>
                  <a:pt x="600310" y="957772"/>
                  <a:pt x="613775" y="964504"/>
                </a:cubicBezTo>
                <a:cubicBezTo>
                  <a:pt x="689968" y="1002600"/>
                  <a:pt x="701431" y="992058"/>
                  <a:pt x="801666" y="1002082"/>
                </a:cubicBezTo>
                <a:cubicBezTo>
                  <a:pt x="875747" y="1051469"/>
                  <a:pt x="806506" y="996332"/>
                  <a:pt x="864296" y="1077239"/>
                </a:cubicBezTo>
                <a:cubicBezTo>
                  <a:pt x="874592" y="1091654"/>
                  <a:pt x="899583" y="1097251"/>
                  <a:pt x="901874" y="1114817"/>
                </a:cubicBezTo>
                <a:cubicBezTo>
                  <a:pt x="912675" y="1197622"/>
                  <a:pt x="901874" y="1281830"/>
                  <a:pt x="901874" y="1365337"/>
                </a:cubicBezTo>
              </a:path>
            </a:pathLst>
          </a:cu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7054241" y="3421693"/>
            <a:ext cx="906674" cy="1365337"/>
          </a:xfrm>
          <a:custGeom>
            <a:avLst/>
            <a:gdLst>
              <a:gd name="connsiteX0" fmla="*/ 62630 w 906674"/>
              <a:gd name="connsiteY0" fmla="*/ 0 h 1365337"/>
              <a:gd name="connsiteX1" fmla="*/ 0 w 906674"/>
              <a:gd name="connsiteY1" fmla="*/ 100208 h 1365337"/>
              <a:gd name="connsiteX2" fmla="*/ 12526 w 906674"/>
              <a:gd name="connsiteY2" fmla="*/ 250521 h 1365337"/>
              <a:gd name="connsiteX3" fmla="*/ 125260 w 906674"/>
              <a:gd name="connsiteY3" fmla="*/ 325677 h 1365337"/>
              <a:gd name="connsiteX4" fmla="*/ 488515 w 906674"/>
              <a:gd name="connsiteY4" fmla="*/ 350729 h 1365337"/>
              <a:gd name="connsiteX5" fmla="*/ 526093 w 906674"/>
              <a:gd name="connsiteY5" fmla="*/ 375781 h 1365337"/>
              <a:gd name="connsiteX6" fmla="*/ 563671 w 906674"/>
              <a:gd name="connsiteY6" fmla="*/ 475989 h 1365337"/>
              <a:gd name="connsiteX7" fmla="*/ 601249 w 906674"/>
              <a:gd name="connsiteY7" fmla="*/ 601249 h 1365337"/>
              <a:gd name="connsiteX8" fmla="*/ 588723 w 906674"/>
              <a:gd name="connsiteY8" fmla="*/ 713984 h 1365337"/>
              <a:gd name="connsiteX9" fmla="*/ 563671 w 906674"/>
              <a:gd name="connsiteY9" fmla="*/ 751562 h 1365337"/>
              <a:gd name="connsiteX10" fmla="*/ 576197 w 906674"/>
              <a:gd name="connsiteY10" fmla="*/ 939452 h 1365337"/>
              <a:gd name="connsiteX11" fmla="*/ 613775 w 906674"/>
              <a:gd name="connsiteY11" fmla="*/ 964504 h 1365337"/>
              <a:gd name="connsiteX12" fmla="*/ 801666 w 906674"/>
              <a:gd name="connsiteY12" fmla="*/ 1002082 h 1365337"/>
              <a:gd name="connsiteX13" fmla="*/ 864296 w 906674"/>
              <a:gd name="connsiteY13" fmla="*/ 1077239 h 1365337"/>
              <a:gd name="connsiteX14" fmla="*/ 901874 w 906674"/>
              <a:gd name="connsiteY14" fmla="*/ 1114817 h 1365337"/>
              <a:gd name="connsiteX15" fmla="*/ 901874 w 906674"/>
              <a:gd name="connsiteY15" fmla="*/ 1365337 h 1365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6674" h="1365337">
                <a:moveTo>
                  <a:pt x="62630" y="0"/>
                </a:moveTo>
                <a:cubicBezTo>
                  <a:pt x="46760" y="19838"/>
                  <a:pt x="0" y="63492"/>
                  <a:pt x="0" y="100208"/>
                </a:cubicBezTo>
                <a:cubicBezTo>
                  <a:pt x="0" y="150486"/>
                  <a:pt x="332" y="201744"/>
                  <a:pt x="12526" y="250521"/>
                </a:cubicBezTo>
                <a:cubicBezTo>
                  <a:pt x="25054" y="300632"/>
                  <a:pt x="82027" y="320736"/>
                  <a:pt x="125260" y="325677"/>
                </a:cubicBezTo>
                <a:cubicBezTo>
                  <a:pt x="245848" y="339458"/>
                  <a:pt x="367430" y="342378"/>
                  <a:pt x="488515" y="350729"/>
                </a:cubicBezTo>
                <a:cubicBezTo>
                  <a:pt x="501041" y="359080"/>
                  <a:pt x="516455" y="364216"/>
                  <a:pt x="526093" y="375781"/>
                </a:cubicBezTo>
                <a:cubicBezTo>
                  <a:pt x="552343" y="407281"/>
                  <a:pt x="552610" y="439118"/>
                  <a:pt x="563671" y="475989"/>
                </a:cubicBezTo>
                <a:cubicBezTo>
                  <a:pt x="609415" y="628469"/>
                  <a:pt x="572378" y="485764"/>
                  <a:pt x="601249" y="601249"/>
                </a:cubicBezTo>
                <a:cubicBezTo>
                  <a:pt x="597074" y="638827"/>
                  <a:pt x="597893" y="677303"/>
                  <a:pt x="588723" y="713984"/>
                </a:cubicBezTo>
                <a:cubicBezTo>
                  <a:pt x="585072" y="728589"/>
                  <a:pt x="564506" y="736531"/>
                  <a:pt x="563671" y="751562"/>
                </a:cubicBezTo>
                <a:cubicBezTo>
                  <a:pt x="560189" y="814234"/>
                  <a:pt x="561820" y="878352"/>
                  <a:pt x="576197" y="939452"/>
                </a:cubicBezTo>
                <a:cubicBezTo>
                  <a:pt x="579645" y="954106"/>
                  <a:pt x="600310" y="957772"/>
                  <a:pt x="613775" y="964504"/>
                </a:cubicBezTo>
                <a:cubicBezTo>
                  <a:pt x="689968" y="1002600"/>
                  <a:pt x="701431" y="992058"/>
                  <a:pt x="801666" y="1002082"/>
                </a:cubicBezTo>
                <a:cubicBezTo>
                  <a:pt x="875747" y="1051469"/>
                  <a:pt x="806506" y="996332"/>
                  <a:pt x="864296" y="1077239"/>
                </a:cubicBezTo>
                <a:cubicBezTo>
                  <a:pt x="874592" y="1091654"/>
                  <a:pt x="899583" y="1097251"/>
                  <a:pt x="901874" y="1114817"/>
                </a:cubicBezTo>
                <a:cubicBezTo>
                  <a:pt x="912675" y="1197622"/>
                  <a:pt x="901874" y="1281830"/>
                  <a:pt x="901874" y="1365337"/>
                </a:cubicBezTo>
              </a:path>
            </a:pathLst>
          </a:cu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6901841" y="3269293"/>
            <a:ext cx="906674" cy="1365337"/>
          </a:xfrm>
          <a:custGeom>
            <a:avLst/>
            <a:gdLst>
              <a:gd name="connsiteX0" fmla="*/ 62630 w 906674"/>
              <a:gd name="connsiteY0" fmla="*/ 0 h 1365337"/>
              <a:gd name="connsiteX1" fmla="*/ 0 w 906674"/>
              <a:gd name="connsiteY1" fmla="*/ 100208 h 1365337"/>
              <a:gd name="connsiteX2" fmla="*/ 12526 w 906674"/>
              <a:gd name="connsiteY2" fmla="*/ 250521 h 1365337"/>
              <a:gd name="connsiteX3" fmla="*/ 125260 w 906674"/>
              <a:gd name="connsiteY3" fmla="*/ 325677 h 1365337"/>
              <a:gd name="connsiteX4" fmla="*/ 488515 w 906674"/>
              <a:gd name="connsiteY4" fmla="*/ 350729 h 1365337"/>
              <a:gd name="connsiteX5" fmla="*/ 526093 w 906674"/>
              <a:gd name="connsiteY5" fmla="*/ 375781 h 1365337"/>
              <a:gd name="connsiteX6" fmla="*/ 563671 w 906674"/>
              <a:gd name="connsiteY6" fmla="*/ 475989 h 1365337"/>
              <a:gd name="connsiteX7" fmla="*/ 601249 w 906674"/>
              <a:gd name="connsiteY7" fmla="*/ 601249 h 1365337"/>
              <a:gd name="connsiteX8" fmla="*/ 588723 w 906674"/>
              <a:gd name="connsiteY8" fmla="*/ 713984 h 1365337"/>
              <a:gd name="connsiteX9" fmla="*/ 563671 w 906674"/>
              <a:gd name="connsiteY9" fmla="*/ 751562 h 1365337"/>
              <a:gd name="connsiteX10" fmla="*/ 576197 w 906674"/>
              <a:gd name="connsiteY10" fmla="*/ 939452 h 1365337"/>
              <a:gd name="connsiteX11" fmla="*/ 613775 w 906674"/>
              <a:gd name="connsiteY11" fmla="*/ 964504 h 1365337"/>
              <a:gd name="connsiteX12" fmla="*/ 801666 w 906674"/>
              <a:gd name="connsiteY12" fmla="*/ 1002082 h 1365337"/>
              <a:gd name="connsiteX13" fmla="*/ 864296 w 906674"/>
              <a:gd name="connsiteY13" fmla="*/ 1077239 h 1365337"/>
              <a:gd name="connsiteX14" fmla="*/ 901874 w 906674"/>
              <a:gd name="connsiteY14" fmla="*/ 1114817 h 1365337"/>
              <a:gd name="connsiteX15" fmla="*/ 901874 w 906674"/>
              <a:gd name="connsiteY15" fmla="*/ 1365337 h 1365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6674" h="1365337">
                <a:moveTo>
                  <a:pt x="62630" y="0"/>
                </a:moveTo>
                <a:cubicBezTo>
                  <a:pt x="46760" y="19838"/>
                  <a:pt x="0" y="63492"/>
                  <a:pt x="0" y="100208"/>
                </a:cubicBezTo>
                <a:cubicBezTo>
                  <a:pt x="0" y="150486"/>
                  <a:pt x="332" y="201744"/>
                  <a:pt x="12526" y="250521"/>
                </a:cubicBezTo>
                <a:cubicBezTo>
                  <a:pt x="25054" y="300632"/>
                  <a:pt x="82027" y="320736"/>
                  <a:pt x="125260" y="325677"/>
                </a:cubicBezTo>
                <a:cubicBezTo>
                  <a:pt x="245848" y="339458"/>
                  <a:pt x="367430" y="342378"/>
                  <a:pt x="488515" y="350729"/>
                </a:cubicBezTo>
                <a:cubicBezTo>
                  <a:pt x="501041" y="359080"/>
                  <a:pt x="516455" y="364216"/>
                  <a:pt x="526093" y="375781"/>
                </a:cubicBezTo>
                <a:cubicBezTo>
                  <a:pt x="552343" y="407281"/>
                  <a:pt x="552610" y="439118"/>
                  <a:pt x="563671" y="475989"/>
                </a:cubicBezTo>
                <a:cubicBezTo>
                  <a:pt x="609415" y="628469"/>
                  <a:pt x="572378" y="485764"/>
                  <a:pt x="601249" y="601249"/>
                </a:cubicBezTo>
                <a:cubicBezTo>
                  <a:pt x="597074" y="638827"/>
                  <a:pt x="597893" y="677303"/>
                  <a:pt x="588723" y="713984"/>
                </a:cubicBezTo>
                <a:cubicBezTo>
                  <a:pt x="585072" y="728589"/>
                  <a:pt x="564506" y="736531"/>
                  <a:pt x="563671" y="751562"/>
                </a:cubicBezTo>
                <a:cubicBezTo>
                  <a:pt x="560189" y="814234"/>
                  <a:pt x="561820" y="878352"/>
                  <a:pt x="576197" y="939452"/>
                </a:cubicBezTo>
                <a:cubicBezTo>
                  <a:pt x="579645" y="954106"/>
                  <a:pt x="600310" y="957772"/>
                  <a:pt x="613775" y="964504"/>
                </a:cubicBezTo>
                <a:cubicBezTo>
                  <a:pt x="689968" y="1002600"/>
                  <a:pt x="701431" y="992058"/>
                  <a:pt x="801666" y="1002082"/>
                </a:cubicBezTo>
                <a:cubicBezTo>
                  <a:pt x="875747" y="1051469"/>
                  <a:pt x="806506" y="996332"/>
                  <a:pt x="864296" y="1077239"/>
                </a:cubicBezTo>
                <a:cubicBezTo>
                  <a:pt x="874592" y="1091654"/>
                  <a:pt x="899583" y="1097251"/>
                  <a:pt x="901874" y="1114817"/>
                </a:cubicBezTo>
                <a:cubicBezTo>
                  <a:pt x="912675" y="1197622"/>
                  <a:pt x="901874" y="1281830"/>
                  <a:pt x="901874" y="1365337"/>
                </a:cubicBezTo>
              </a:path>
            </a:pathLst>
          </a:cu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으로 구부러진 화살표 11"/>
          <p:cNvSpPr/>
          <p:nvPr/>
        </p:nvSpPr>
        <p:spPr>
          <a:xfrm rot="1492595">
            <a:off x="10759536" y="3782953"/>
            <a:ext cx="437577" cy="901874"/>
          </a:xfrm>
          <a:prstGeom prst="curvedLef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오른쪽으로 구부러진 화살표 12"/>
          <p:cNvSpPr/>
          <p:nvPr/>
        </p:nvSpPr>
        <p:spPr>
          <a:xfrm rot="11546806" flipH="1">
            <a:off x="9812743" y="3514862"/>
            <a:ext cx="500409" cy="894470"/>
          </a:xfrm>
          <a:prstGeom prst="curv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11991" y="2684110"/>
            <a:ext cx="6176011" cy="397973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11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작동 방식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26" name="Picture 2" descr="TH-G3 짐벌 / DSLR 및 미러리스 카메라 짐벌 - 주식회사 투앤솔루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167" b="90000" l="32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38604" y="983837"/>
            <a:ext cx="4665399" cy="466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왼쪽으로 구부러진 화살표 6"/>
          <p:cNvSpPr/>
          <p:nvPr/>
        </p:nvSpPr>
        <p:spPr>
          <a:xfrm>
            <a:off x="7841293" y="2830882"/>
            <a:ext cx="851770" cy="485654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오른쪽으로 구부러진 화살표 18"/>
          <p:cNvSpPr/>
          <p:nvPr/>
        </p:nvSpPr>
        <p:spPr>
          <a:xfrm>
            <a:off x="7102258" y="2016690"/>
            <a:ext cx="388307" cy="658911"/>
          </a:xfrm>
          <a:prstGeom prst="curved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왼쪽으로 구부러진 화살표 19"/>
          <p:cNvSpPr/>
          <p:nvPr/>
        </p:nvSpPr>
        <p:spPr>
          <a:xfrm>
            <a:off x="8780746" y="2016690"/>
            <a:ext cx="260814" cy="533651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93063" y="2830882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sz="2400" b="1" dirty="0" smtClean="0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축</a:t>
            </a:r>
            <a:endParaRPr lang="ko-KR" altLang="en-US" sz="2400" b="1" dirty="0">
              <a:solidFill>
                <a:schemeClr val="accent3">
                  <a:lumMod val="7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41559" y="2098849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</a:t>
            </a:r>
            <a:r>
              <a:rPr lang="ko-KR" altLang="en-US" sz="2400" b="1" dirty="0" smtClean="0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축</a:t>
            </a:r>
            <a:endParaRPr lang="ko-KR" altLang="en-US" sz="2400" b="1" dirty="0">
              <a:solidFill>
                <a:schemeClr val="accent3">
                  <a:lumMod val="7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72947" y="2161479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Z</a:t>
            </a:r>
            <a:r>
              <a:rPr lang="ko-KR" altLang="en-US" sz="2400" b="1" dirty="0" smtClean="0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축</a:t>
            </a:r>
            <a:endParaRPr lang="ko-KR" altLang="en-US" sz="2400" b="1" dirty="0">
              <a:solidFill>
                <a:schemeClr val="accent3">
                  <a:lumMod val="7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1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작동 방식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26" name="Picture 2" descr="TH-G3 짐벌 / DSLR 및 미러리스 카메라 짐벌 - 주식회사 투앤솔루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167" b="90000" l="32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46762" y="983837"/>
            <a:ext cx="4665399" cy="466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왼쪽으로 구부러진 화살표 6"/>
          <p:cNvSpPr/>
          <p:nvPr/>
        </p:nvSpPr>
        <p:spPr>
          <a:xfrm>
            <a:off x="5749451" y="2830882"/>
            <a:ext cx="851770" cy="485654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오른쪽으로 구부러진 화살표 18"/>
          <p:cNvSpPr/>
          <p:nvPr/>
        </p:nvSpPr>
        <p:spPr>
          <a:xfrm>
            <a:off x="5010416" y="2016690"/>
            <a:ext cx="388307" cy="658911"/>
          </a:xfrm>
          <a:prstGeom prst="curved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왼쪽으로 구부러진 화살표 19"/>
          <p:cNvSpPr/>
          <p:nvPr/>
        </p:nvSpPr>
        <p:spPr>
          <a:xfrm>
            <a:off x="6688904" y="2016690"/>
            <a:ext cx="260814" cy="533651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01221" y="2830882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sz="2400" b="1" dirty="0" smtClean="0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축</a:t>
            </a:r>
            <a:endParaRPr lang="ko-KR" altLang="en-US" sz="2400" b="1" dirty="0">
              <a:solidFill>
                <a:schemeClr val="accent3">
                  <a:lumMod val="7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49717" y="2098849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</a:t>
            </a:r>
            <a:r>
              <a:rPr lang="ko-KR" altLang="en-US" sz="2400" b="1" dirty="0" smtClean="0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축</a:t>
            </a:r>
            <a:endParaRPr lang="ko-KR" altLang="en-US" sz="2400" b="1" dirty="0">
              <a:solidFill>
                <a:schemeClr val="accent3">
                  <a:lumMod val="7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81105" y="2161479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Z</a:t>
            </a:r>
            <a:r>
              <a:rPr lang="ko-KR" altLang="en-US" sz="2400" b="1" dirty="0" smtClean="0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축</a:t>
            </a:r>
            <a:endParaRPr lang="ko-KR" altLang="en-US" sz="2400" b="1" dirty="0">
              <a:solidFill>
                <a:schemeClr val="accent3">
                  <a:lumMod val="7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0" name="Picture 2" descr="컴퓨터 모니터 무료 벡터 일러스트·그래픽 189756800.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477" l="6462" r="93385">
                        <a14:foregroundMark x1="15769" y1="20566" x2="15769" y2="205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991" y="1946818"/>
            <a:ext cx="4615290" cy="326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케이스타피규어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706" b="72973" l="0" r="26367"/>
                    </a14:imgEffect>
                    <a14:imgEffect>
                      <a14:artisticPencilSketch/>
                    </a14:imgEffect>
                    <a14:imgEffect>
                      <a14:sharpenSoften amoun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622" r="74546" b="23032"/>
          <a:stretch/>
        </p:blipFill>
        <p:spPr bwMode="auto">
          <a:xfrm>
            <a:off x="9205357" y="2435251"/>
            <a:ext cx="1084864" cy="151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케이스타피규어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706" b="72973" l="0" r="263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622" r="74546" b="23032"/>
          <a:stretch/>
        </p:blipFill>
        <p:spPr bwMode="auto">
          <a:xfrm>
            <a:off x="10346374" y="2435252"/>
            <a:ext cx="1084864" cy="151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9958067" y="3983113"/>
            <a:ext cx="670232" cy="0"/>
          </a:xfrm>
          <a:prstGeom prst="straightConnector1">
            <a:avLst/>
          </a:prstGeom>
          <a:ln w="666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2050" idx="2"/>
            <a:endCxn id="1026" idx="2"/>
          </p:cNvCxnSpPr>
          <p:nvPr/>
        </p:nvCxnSpPr>
        <p:spPr>
          <a:xfrm rot="5400000">
            <a:off x="7750168" y="3638767"/>
            <a:ext cx="439763" cy="3581175"/>
          </a:xfrm>
          <a:prstGeom prst="bentConnector3">
            <a:avLst>
              <a:gd name="adj1" fmla="val 151983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58069" y="6000017"/>
            <a:ext cx="3223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카메라 오른쪽으로 돌려</a:t>
            </a:r>
            <a:r>
              <a:rPr lang="en-US" altLang="ko-KR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!</a:t>
            </a:r>
            <a:endParaRPr lang="ko-KR" altLang="en-US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153487" y="2458564"/>
            <a:ext cx="1053964" cy="1190211"/>
          </a:xfrm>
          <a:prstGeom prst="rect">
            <a:avLst/>
          </a:prstGeom>
          <a:noFill/>
          <a:ln w="349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116714" y="2123901"/>
            <a:ext cx="68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face</a:t>
            </a:r>
            <a:endParaRPr lang="ko-KR" altLang="en-US" dirty="0">
              <a:solidFill>
                <a:schemeClr val="bg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358071" y="2473178"/>
            <a:ext cx="1053964" cy="1190211"/>
          </a:xfrm>
          <a:prstGeom prst="rect">
            <a:avLst/>
          </a:prstGeom>
          <a:noFill/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0321298" y="2138515"/>
            <a:ext cx="68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face</a:t>
            </a:r>
            <a:endParaRPr lang="ko-KR" altLang="en-US" dirty="0">
              <a:solidFill>
                <a:schemeClr val="accent3">
                  <a:lumMod val="7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6520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순서도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28142" y="4831790"/>
            <a:ext cx="1741118" cy="6764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카메라 정렬</a:t>
            </a:r>
            <a:endParaRPr lang="ko-KR" altLang="en-US" sz="2000" dirty="0">
              <a:solidFill>
                <a:schemeClr val="tx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순서도: 수행의 시작/종료 3"/>
          <p:cNvSpPr/>
          <p:nvPr/>
        </p:nvSpPr>
        <p:spPr>
          <a:xfrm>
            <a:off x="7528142" y="1498155"/>
            <a:ext cx="1741118" cy="676406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START</a:t>
            </a:r>
            <a:endParaRPr lang="ko-KR" altLang="en-US" sz="2000" dirty="0">
              <a:solidFill>
                <a:schemeClr val="tx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순서도: 판단 4"/>
          <p:cNvSpPr/>
          <p:nvPr/>
        </p:nvSpPr>
        <p:spPr>
          <a:xfrm>
            <a:off x="7528142" y="2926124"/>
            <a:ext cx="1741118" cy="676406"/>
          </a:xfrm>
          <a:prstGeom prst="flowChartDecisi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중앙에 있나</a:t>
            </a:r>
            <a:r>
              <a:rPr lang="en-US" altLang="ko-KR" dirty="0" smtClean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1" name="직선 연결선 10"/>
          <p:cNvCxnSpPr>
            <a:stCxn id="4" idx="2"/>
            <a:endCxn id="5" idx="0"/>
          </p:cNvCxnSpPr>
          <p:nvPr/>
        </p:nvCxnSpPr>
        <p:spPr>
          <a:xfrm>
            <a:off x="8398701" y="2174561"/>
            <a:ext cx="0" cy="751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5" idx="2"/>
            <a:endCxn id="3" idx="0"/>
          </p:cNvCxnSpPr>
          <p:nvPr/>
        </p:nvCxnSpPr>
        <p:spPr>
          <a:xfrm>
            <a:off x="8398701" y="3602530"/>
            <a:ext cx="0" cy="12292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5" idx="3"/>
          </p:cNvCxnSpPr>
          <p:nvPr/>
        </p:nvCxnSpPr>
        <p:spPr>
          <a:xfrm flipH="1" flipV="1">
            <a:off x="8398701" y="2755731"/>
            <a:ext cx="870559" cy="508596"/>
          </a:xfrm>
          <a:prstGeom prst="bentConnector3">
            <a:avLst>
              <a:gd name="adj1" fmla="val -2625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019833" y="2979359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YES</a:t>
            </a:r>
            <a:endParaRPr lang="ko-KR" altLang="en-US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98701" y="3533837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NO</a:t>
            </a:r>
            <a:endParaRPr lang="ko-KR" altLang="en-US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순서도: 판단 28"/>
          <p:cNvSpPr/>
          <p:nvPr/>
        </p:nvSpPr>
        <p:spPr>
          <a:xfrm>
            <a:off x="7528142" y="3841614"/>
            <a:ext cx="1741118" cy="676406"/>
          </a:xfrm>
          <a:prstGeom prst="flowChartDecisi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방향</a:t>
            </a:r>
            <a:r>
              <a:rPr lang="en-US" altLang="ko-KR" dirty="0" smtClean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019832" y="3895658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sz="1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축</a:t>
            </a:r>
            <a:endParaRPr lang="ko-KR" altLang="en-US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66641" y="4586713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Z</a:t>
            </a:r>
            <a:r>
              <a:rPr lang="ko-KR" altLang="en-US" sz="1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축</a:t>
            </a:r>
            <a:endParaRPr lang="ko-KR" altLang="en-US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99554" y="3894169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</a:t>
            </a:r>
            <a:r>
              <a:rPr lang="ko-KR" altLang="en-US" sz="1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축</a:t>
            </a:r>
            <a:endParaRPr lang="ko-KR" altLang="en-US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570958" y="3845511"/>
            <a:ext cx="1741118" cy="6764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카메라 정렬</a:t>
            </a:r>
            <a:endParaRPr lang="ko-KR" altLang="en-US" sz="2000" dirty="0">
              <a:solidFill>
                <a:schemeClr val="tx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37930" y="3847342"/>
            <a:ext cx="1741118" cy="6764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카메라 정렬</a:t>
            </a:r>
            <a:endParaRPr lang="ko-KR" altLang="en-US" sz="2000" dirty="0">
              <a:solidFill>
                <a:schemeClr val="tx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1" name="직선 연결선 30"/>
          <p:cNvCxnSpPr>
            <a:stCxn id="29" idx="1"/>
            <a:endCxn id="37" idx="3"/>
          </p:cNvCxnSpPr>
          <p:nvPr/>
        </p:nvCxnSpPr>
        <p:spPr>
          <a:xfrm flipH="1">
            <a:off x="7079048" y="4179817"/>
            <a:ext cx="449094" cy="5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9248420" y="4190909"/>
            <a:ext cx="322538" cy="5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36" idx="3"/>
          </p:cNvCxnSpPr>
          <p:nvPr/>
        </p:nvCxnSpPr>
        <p:spPr>
          <a:xfrm flipH="1" flipV="1">
            <a:off x="8398701" y="2630466"/>
            <a:ext cx="2913375" cy="1553248"/>
          </a:xfrm>
          <a:prstGeom prst="bentConnector3">
            <a:avLst>
              <a:gd name="adj1" fmla="val -78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7" idx="1"/>
          </p:cNvCxnSpPr>
          <p:nvPr/>
        </p:nvCxnSpPr>
        <p:spPr>
          <a:xfrm rot="10800000" flipH="1">
            <a:off x="5337929" y="2755731"/>
            <a:ext cx="3028711" cy="1429814"/>
          </a:xfrm>
          <a:prstGeom prst="bentConnector3">
            <a:avLst>
              <a:gd name="adj1" fmla="val -75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/>
          <p:nvPr/>
        </p:nvCxnSpPr>
        <p:spPr>
          <a:xfrm rot="10800000" flipH="1">
            <a:off x="7578246" y="2630467"/>
            <a:ext cx="771170" cy="2539527"/>
          </a:xfrm>
          <a:prstGeom prst="bentConnector4">
            <a:avLst>
              <a:gd name="adj1" fmla="val -356125"/>
              <a:gd name="adj2" fmla="val 1000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753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600" b="1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시연</a:t>
            </a:r>
            <a:endParaRPr lang="ko-KR" altLang="en-US" sz="6600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3483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600" b="1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Q&amp;A</a:t>
            </a:r>
            <a:endParaRPr lang="ko-KR" altLang="en-US" sz="6600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632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600" b="1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THANK YOU~ </a:t>
            </a:r>
            <a:r>
              <a:rPr lang="ko-KR" altLang="en-US" sz="6600" b="1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🙏</a:t>
            </a:r>
            <a:endParaRPr lang="ko-KR" altLang="en-US" sz="6600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634539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TM16401371[[fn=아틀라스]]</Template>
  <TotalTime>31</TotalTime>
  <Words>68</Words>
  <Application>Microsoft Office PowerPoint</Application>
  <PresentationFormat>와이드스크린</PresentationFormat>
  <Paragraphs>34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나눔스퀘어 Light</vt:lpstr>
      <vt:lpstr>맑은 고딕</vt:lpstr>
      <vt:lpstr>Arial</vt:lpstr>
      <vt:lpstr>Calibri Light</vt:lpstr>
      <vt:lpstr>Rockwell</vt:lpstr>
      <vt:lpstr>Wingdings</vt:lpstr>
      <vt:lpstr>Atlas</vt:lpstr>
      <vt:lpstr>페이스 트래킹을 이용한 자동화 짐벌 제작</vt:lpstr>
      <vt:lpstr>목표</vt:lpstr>
      <vt:lpstr>작동 방식</vt:lpstr>
      <vt:lpstr>작동 방식</vt:lpstr>
      <vt:lpstr>순서도</vt:lpstr>
      <vt:lpstr>시연</vt:lpstr>
      <vt:lpstr>Q&amp;A</vt:lpstr>
      <vt:lpstr>THANK YOU~ 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페이스 트래킹을 이용한 자동화 짐벌 제작</dc:title>
  <dc:creator>root</dc:creator>
  <cp:lastModifiedBy>root</cp:lastModifiedBy>
  <cp:revision>4</cp:revision>
  <dcterms:created xsi:type="dcterms:W3CDTF">2024-03-25T20:45:53Z</dcterms:created>
  <dcterms:modified xsi:type="dcterms:W3CDTF">2024-03-25T21:17:21Z</dcterms:modified>
</cp:coreProperties>
</file>