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9"/>
  </p:normalViewPr>
  <p:slideViewPr>
    <p:cSldViewPr>
      <p:cViewPr varScale="1">
        <p:scale>
          <a:sx n="72" d="100"/>
          <a:sy n="72" d="100"/>
        </p:scale>
        <p:origin x="76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1.png"/><Relationship Id="rId7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2.png"/><Relationship Id="rId9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7.png"/><Relationship Id="rId7" Type="http://schemas.openxmlformats.org/officeDocument/2006/relationships/image" Target="../media/image5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2.png"/><Relationship Id="rId7" Type="http://schemas.openxmlformats.org/officeDocument/2006/relationships/image" Target="../media/image6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.png"/><Relationship Id="rId7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80.png"/><Relationship Id="rId3" Type="http://schemas.openxmlformats.org/officeDocument/2006/relationships/image" Target="../media/image72.png"/><Relationship Id="rId7" Type="http://schemas.openxmlformats.org/officeDocument/2006/relationships/image" Target="../media/image1.png"/><Relationship Id="rId12" Type="http://schemas.openxmlformats.org/officeDocument/2006/relationships/image" Target="../media/image79.png"/><Relationship Id="rId2" Type="http://schemas.openxmlformats.org/officeDocument/2006/relationships/image" Target="../media/image71.png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11" Type="http://schemas.openxmlformats.org/officeDocument/2006/relationships/image" Target="../media/image78.png"/><Relationship Id="rId5" Type="http://schemas.openxmlformats.org/officeDocument/2006/relationships/image" Target="../media/image74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4" Type="http://schemas.openxmlformats.org/officeDocument/2006/relationships/image" Target="../media/image73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5.png"/><Relationship Id="rId7" Type="http://schemas.openxmlformats.org/officeDocument/2006/relationships/image" Target="../media/image87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90.png"/><Relationship Id="rId4" Type="http://schemas.openxmlformats.org/officeDocument/2006/relationships/image" Target="../media/image86.png"/><Relationship Id="rId9" Type="http://schemas.openxmlformats.org/officeDocument/2006/relationships/image" Target="../media/image8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2.png"/><Relationship Id="rId7" Type="http://schemas.openxmlformats.org/officeDocument/2006/relationships/image" Target="../media/image9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9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1.png"/><Relationship Id="rId7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4949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51852" y="-246364"/>
            <a:ext cx="2790476" cy="10819504"/>
            <a:chOff x="7751852" y="-246364"/>
            <a:chExt cx="2790476" cy="1081950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751852" y="-36633"/>
              <a:ext cx="2782011" cy="10400040"/>
              <a:chOff x="7751852" y="-36633"/>
              <a:chExt cx="2782011" cy="1040004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751852" y="-36633"/>
                <a:ext cx="2782011" cy="1040004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733105" y="5148825"/>
              <a:ext cx="10819504" cy="29126"/>
              <a:chOff x="3733105" y="5148825"/>
              <a:chExt cx="10819504" cy="2912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3733105" y="5148825"/>
                <a:ext cx="10819504" cy="29126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7644" y="5318820"/>
            <a:ext cx="5088756" cy="244305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70573" y="4838754"/>
            <a:ext cx="1942857" cy="187202"/>
            <a:chOff x="770573" y="4838754"/>
            <a:chExt cx="1942857" cy="18720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0573" y="4838754"/>
              <a:ext cx="1942857" cy="18720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4856" y="8084934"/>
            <a:ext cx="2701024" cy="53011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6285" y="8636536"/>
            <a:ext cx="1576892" cy="3925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-16200000">
            <a:off x="623038" y="659155"/>
            <a:ext cx="341302" cy="3285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751852" y="-246364"/>
            <a:ext cx="2790476" cy="10819504"/>
            <a:chOff x="7751852" y="-246364"/>
            <a:chExt cx="2790476" cy="1081950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751852" y="-36633"/>
              <a:ext cx="2782011" cy="10400040"/>
              <a:chOff x="7751852" y="-36633"/>
              <a:chExt cx="2782011" cy="10400040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751852" y="-36633"/>
                <a:ext cx="2782011" cy="1040004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733105" y="5148825"/>
              <a:ext cx="10819504" cy="29126"/>
              <a:chOff x="3733105" y="5148825"/>
              <a:chExt cx="10819504" cy="29126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5400000">
                <a:off x="3733105" y="5148825"/>
                <a:ext cx="10819504" cy="29126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4615220" y="6470427"/>
            <a:ext cx="6273264" cy="400275"/>
            <a:chOff x="4615220" y="6470427"/>
            <a:chExt cx="6273264" cy="40027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440000">
              <a:off x="4615220" y="6470427"/>
              <a:ext cx="6273264" cy="40027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22973" y="373042"/>
            <a:ext cx="7256748" cy="112517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01679" y="1632775"/>
            <a:ext cx="11560893" cy="7020165"/>
            <a:chOff x="301679" y="1632775"/>
            <a:chExt cx="11560893" cy="702016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1679" y="1632775"/>
              <a:ext cx="11560893" cy="702016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987493" y="3121039"/>
            <a:ext cx="8684814" cy="400275"/>
            <a:chOff x="2987493" y="3121039"/>
            <a:chExt cx="8684814" cy="40027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40000">
              <a:off x="2987493" y="3121039"/>
              <a:ext cx="8684814" cy="40027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06295" y="2615809"/>
            <a:ext cx="6600934" cy="474315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668205" y="4271109"/>
            <a:ext cx="8684814" cy="400275"/>
            <a:chOff x="3668205" y="4271109"/>
            <a:chExt cx="8684814" cy="40027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20000">
              <a:off x="3668205" y="4271109"/>
              <a:ext cx="8684814" cy="40027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261830" y="5067923"/>
            <a:ext cx="7787238" cy="400275"/>
            <a:chOff x="4261830" y="5067923"/>
            <a:chExt cx="7787238" cy="40027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60000">
              <a:off x="4261830" y="5067923"/>
              <a:ext cx="7787238" cy="40027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581486" y="7242639"/>
            <a:ext cx="8436287" cy="400275"/>
            <a:chOff x="3581486" y="7242639"/>
            <a:chExt cx="8436287" cy="40027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480000">
              <a:off x="3581486" y="7242639"/>
              <a:ext cx="8436287" cy="400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-16200000">
            <a:off x="628628" y="653574"/>
            <a:ext cx="330130" cy="32857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63868" y="394606"/>
            <a:ext cx="6417957" cy="122102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88200" y="4616762"/>
            <a:ext cx="7306668" cy="16319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751852" y="-246364"/>
            <a:ext cx="2790476" cy="10819504"/>
            <a:chOff x="7751852" y="-246364"/>
            <a:chExt cx="2790476" cy="1081950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751852" y="-36633"/>
              <a:ext cx="2782011" cy="10400040"/>
              <a:chOff x="7751852" y="-36633"/>
              <a:chExt cx="2782011" cy="1040004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751852" y="-36633"/>
                <a:ext cx="2782011" cy="1040004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733105" y="5148825"/>
              <a:ext cx="10819504" cy="29126"/>
              <a:chOff x="3733105" y="5148825"/>
              <a:chExt cx="10819504" cy="2912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5400000">
                <a:off x="3733105" y="5148825"/>
                <a:ext cx="10819504" cy="29126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648149" y="2672085"/>
            <a:ext cx="7907715" cy="5323494"/>
            <a:chOff x="648149" y="2672085"/>
            <a:chExt cx="7907715" cy="532349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8149" y="2672085"/>
              <a:ext cx="7907715" cy="532349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525465" y="6142604"/>
            <a:ext cx="4786899" cy="400275"/>
            <a:chOff x="5525465" y="6142604"/>
            <a:chExt cx="4786899" cy="400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">
              <a:off x="5525465" y="6142604"/>
              <a:ext cx="4786899" cy="400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-16200000">
            <a:off x="653614" y="631016"/>
            <a:ext cx="282587" cy="3261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63868" y="394606"/>
            <a:ext cx="5831538" cy="121661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70676" y="1672628"/>
            <a:ext cx="6740353" cy="208023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751852" y="-246364"/>
            <a:ext cx="2790476" cy="10819504"/>
            <a:chOff x="7751852" y="-246364"/>
            <a:chExt cx="2790476" cy="1081950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751852" y="-36633"/>
              <a:ext cx="2782011" cy="10400040"/>
              <a:chOff x="7751852" y="-36633"/>
              <a:chExt cx="2782011" cy="1040004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751852" y="-36633"/>
                <a:ext cx="2782011" cy="1040004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733105" y="5148825"/>
              <a:ext cx="10819504" cy="29126"/>
              <a:chOff x="3733105" y="5148825"/>
              <a:chExt cx="10819504" cy="2912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5400000">
                <a:off x="3733105" y="5148825"/>
                <a:ext cx="10819504" cy="29126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260009" y="224468"/>
            <a:ext cx="6574930" cy="9836779"/>
            <a:chOff x="260009" y="224468"/>
            <a:chExt cx="6574930" cy="983677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0009" y="224468"/>
              <a:ext cx="6574930" cy="983677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203648" y="6108041"/>
            <a:ext cx="9967402" cy="400275"/>
            <a:chOff x="2203648" y="6108041"/>
            <a:chExt cx="9967402" cy="400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100000">
              <a:off x="2203648" y="6108041"/>
              <a:ext cx="9967402" cy="400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51852" y="-246364"/>
            <a:ext cx="2790476" cy="10819504"/>
            <a:chOff x="7751852" y="-246364"/>
            <a:chExt cx="2790476" cy="1081950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751852" y="-36633"/>
              <a:ext cx="2782011" cy="10400040"/>
              <a:chOff x="7751852" y="-36633"/>
              <a:chExt cx="2782011" cy="1040004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751852" y="-36633"/>
                <a:ext cx="2782011" cy="1040004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733105" y="5148825"/>
              <a:ext cx="10819504" cy="29126"/>
              <a:chOff x="3733105" y="5148825"/>
              <a:chExt cx="10819504" cy="2912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3733105" y="5148825"/>
                <a:ext cx="10819504" cy="29126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16200000">
            <a:off x="635133" y="648897"/>
            <a:ext cx="318949" cy="32674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22973" y="373042"/>
            <a:ext cx="6291614" cy="121661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54079" y="2844592"/>
            <a:ext cx="8336652" cy="5316488"/>
            <a:chOff x="454079" y="2844592"/>
            <a:chExt cx="8336652" cy="531648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4079" y="2844592"/>
              <a:ext cx="8336652" cy="531648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809502" y="4729796"/>
            <a:ext cx="6099801" cy="163009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844662" y="6203633"/>
            <a:ext cx="5814380" cy="393852"/>
            <a:chOff x="4844662" y="6203633"/>
            <a:chExt cx="5814380" cy="39385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360000">
              <a:off x="4844662" y="6203633"/>
              <a:ext cx="5814380" cy="3938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-16200000">
            <a:off x="638281" y="643921"/>
            <a:ext cx="310826" cy="32857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58009" y="2824847"/>
            <a:ext cx="9509534" cy="562390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22973" y="373042"/>
            <a:ext cx="5704519" cy="11680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855031" y="5188702"/>
            <a:ext cx="3791465" cy="400275"/>
            <a:chOff x="3855031" y="5188702"/>
            <a:chExt cx="3791465" cy="400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60000">
              <a:off x="3855031" y="5188702"/>
              <a:ext cx="3791465" cy="400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67252" y="7076748"/>
            <a:ext cx="1696994" cy="400275"/>
            <a:chOff x="5667252" y="7076748"/>
            <a:chExt cx="1696994" cy="40027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60000">
              <a:off x="5667252" y="7076748"/>
              <a:ext cx="1696994" cy="4002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51852" y="-246364"/>
            <a:ext cx="2790476" cy="10819504"/>
            <a:chOff x="7751852" y="-246364"/>
            <a:chExt cx="2790476" cy="1081950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751852" y="-36633"/>
              <a:ext cx="2782011" cy="10400040"/>
              <a:chOff x="7751852" y="-36633"/>
              <a:chExt cx="2782011" cy="1040004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751852" y="-36633"/>
                <a:ext cx="2782011" cy="1040004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733105" y="5148825"/>
              <a:ext cx="10819504" cy="29126"/>
              <a:chOff x="3733105" y="5148825"/>
              <a:chExt cx="10819504" cy="2912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5400000">
                <a:off x="3733105" y="5148825"/>
                <a:ext cx="10819504" cy="29126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561896" y="1348490"/>
            <a:ext cx="7427911" cy="8552709"/>
            <a:chOff x="561896" y="1348490"/>
            <a:chExt cx="7427911" cy="855270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1896" y="1348490"/>
              <a:ext cx="7427911" cy="855270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524249" y="2175638"/>
            <a:ext cx="5131016" cy="393852"/>
            <a:chOff x="5524249" y="2175638"/>
            <a:chExt cx="5131016" cy="39385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900000">
              <a:off x="5524249" y="2175638"/>
              <a:ext cx="5131016" cy="39385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719538" y="3189273"/>
            <a:ext cx="2433048" cy="393852"/>
            <a:chOff x="7719538" y="3189273"/>
            <a:chExt cx="2433048" cy="39385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900000">
              <a:off x="7719538" y="3189273"/>
              <a:ext cx="2433048" cy="39385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687839" y="4328763"/>
            <a:ext cx="3788736" cy="393852"/>
            <a:chOff x="6687839" y="4328763"/>
            <a:chExt cx="3788736" cy="39385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660000">
              <a:off x="6687839" y="4328763"/>
              <a:ext cx="3788736" cy="39385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341271" y="4741825"/>
            <a:ext cx="4885974" cy="393852"/>
            <a:chOff x="5341271" y="4741825"/>
            <a:chExt cx="4885974" cy="39385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660000">
              <a:off x="5341271" y="4741825"/>
              <a:ext cx="4885974" cy="39385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797227" y="5947353"/>
            <a:ext cx="1567864" cy="393852"/>
            <a:chOff x="7797227" y="5947353"/>
            <a:chExt cx="1567864" cy="39385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720000">
              <a:off x="7797227" y="5947353"/>
              <a:ext cx="1567864" cy="39385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568764" y="6760486"/>
            <a:ext cx="2782220" cy="393852"/>
            <a:chOff x="6568764" y="6760486"/>
            <a:chExt cx="2782220" cy="39385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">
              <a:off x="6568764" y="6760486"/>
              <a:ext cx="2782220" cy="39385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678307" y="7974706"/>
            <a:ext cx="3505358" cy="393852"/>
            <a:chOff x="6678307" y="7974706"/>
            <a:chExt cx="3505358" cy="393852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78307" y="7974706"/>
              <a:ext cx="3505358" cy="3938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-16200000">
            <a:off x="630962" y="653669"/>
            <a:ext cx="327892" cy="3261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62543" y="2615809"/>
            <a:ext cx="9391972" cy="427350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22973" y="373042"/>
            <a:ext cx="6362871" cy="11251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751852" y="-246364"/>
            <a:ext cx="2790476" cy="10819504"/>
            <a:chOff x="7751852" y="-246364"/>
            <a:chExt cx="2790476" cy="1081950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751852" y="-36633"/>
              <a:ext cx="2782011" cy="10400040"/>
              <a:chOff x="7751852" y="-36633"/>
              <a:chExt cx="2782011" cy="1040004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751852" y="-36633"/>
                <a:ext cx="2782011" cy="1040004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733105" y="5148825"/>
              <a:ext cx="10819504" cy="29126"/>
              <a:chOff x="3733105" y="5148825"/>
              <a:chExt cx="10819504" cy="2912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5400000">
                <a:off x="3733105" y="5148825"/>
                <a:ext cx="10819504" cy="29126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540332" y="1634552"/>
            <a:ext cx="8255963" cy="7869320"/>
            <a:chOff x="540332" y="1634552"/>
            <a:chExt cx="8255963" cy="786932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0332" y="1634552"/>
              <a:ext cx="8255963" cy="786932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10527" y="2192438"/>
            <a:ext cx="2946315" cy="393852"/>
            <a:chOff x="7110527" y="2192438"/>
            <a:chExt cx="2946315" cy="39385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900000">
              <a:off x="7110527" y="2192438"/>
              <a:ext cx="2946315" cy="39385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622900" y="4371429"/>
            <a:ext cx="4553712" cy="393852"/>
            <a:chOff x="4622900" y="4371429"/>
            <a:chExt cx="4553712" cy="39385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300000">
              <a:off x="4622900" y="4371429"/>
              <a:ext cx="4553712" cy="3938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260633" y="6791135"/>
            <a:ext cx="4386416" cy="393852"/>
            <a:chOff x="5260633" y="6791135"/>
            <a:chExt cx="4386416" cy="39385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600000">
              <a:off x="5260633" y="6791135"/>
              <a:ext cx="4386416" cy="3938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51852" y="-246364"/>
            <a:ext cx="2790476" cy="10819504"/>
            <a:chOff x="7751852" y="-246364"/>
            <a:chExt cx="2790476" cy="1081950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751852" y="-36633"/>
              <a:ext cx="2782011" cy="10400040"/>
              <a:chOff x="7751852" y="-36633"/>
              <a:chExt cx="2782011" cy="1040004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751852" y="-36633"/>
                <a:ext cx="2782011" cy="1040004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733105" y="5148825"/>
              <a:ext cx="10819504" cy="29126"/>
              <a:chOff x="3733105" y="5148825"/>
              <a:chExt cx="10819504" cy="2912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3733105" y="5148825"/>
                <a:ext cx="10819504" cy="29126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16200000">
            <a:off x="630657" y="651536"/>
            <a:ext cx="326064" cy="32858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86581" y="3474943"/>
            <a:ext cx="8945753" cy="382300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22973" y="373042"/>
            <a:ext cx="5801557" cy="123174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45706" y="1571896"/>
            <a:ext cx="8605720" cy="7537290"/>
            <a:chOff x="245706" y="1571896"/>
            <a:chExt cx="8605720" cy="753729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5706" y="1571896"/>
              <a:ext cx="8605720" cy="75372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950846" y="3123953"/>
            <a:ext cx="7439696" cy="393852"/>
            <a:chOff x="2950846" y="3123953"/>
            <a:chExt cx="7439696" cy="39385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420000">
              <a:off x="2950846" y="3123953"/>
              <a:ext cx="7439696" cy="39385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926229" y="4195472"/>
            <a:ext cx="8233130" cy="393852"/>
            <a:chOff x="2926229" y="4195472"/>
            <a:chExt cx="8233130" cy="39385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600000">
              <a:off x="2926229" y="4195472"/>
              <a:ext cx="8233130" cy="3938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045402" y="5588967"/>
            <a:ext cx="4305948" cy="393852"/>
            <a:chOff x="5045402" y="5588967"/>
            <a:chExt cx="4305948" cy="39385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300000">
              <a:off x="5045402" y="5588967"/>
              <a:ext cx="4305948" cy="39385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716408" y="6853883"/>
            <a:ext cx="6386842" cy="393852"/>
            <a:chOff x="3716408" y="6853883"/>
            <a:chExt cx="6386842" cy="39385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60000">
              <a:off x="3716408" y="6853883"/>
              <a:ext cx="6386842" cy="3938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4949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51852" y="-246364"/>
            <a:ext cx="2790476" cy="10819504"/>
            <a:chOff x="7751852" y="-246364"/>
            <a:chExt cx="2790476" cy="1081950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751852" y="-36633"/>
              <a:ext cx="2782011" cy="10400040"/>
              <a:chOff x="7751852" y="-36633"/>
              <a:chExt cx="2782011" cy="1040004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751852" y="-36633"/>
                <a:ext cx="2782011" cy="1040004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733105" y="5148825"/>
              <a:ext cx="10819504" cy="29126"/>
              <a:chOff x="3733105" y="5148825"/>
              <a:chExt cx="10819504" cy="2912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3733105" y="5148825"/>
                <a:ext cx="10819504" cy="29126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08340" y="4942912"/>
            <a:ext cx="9803001" cy="352686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643689" y="4817190"/>
            <a:ext cx="1942857" cy="187202"/>
            <a:chOff x="7643689" y="4817190"/>
            <a:chExt cx="1942857" cy="18720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43689" y="4817190"/>
              <a:ext cx="1942857" cy="18720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97973" y="8063373"/>
            <a:ext cx="2701024" cy="53011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09401" y="8614972"/>
            <a:ext cx="1576892" cy="3925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51852" y="-246364"/>
            <a:ext cx="2790476" cy="10819504"/>
            <a:chOff x="7751852" y="-246364"/>
            <a:chExt cx="2790476" cy="1081950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751852" y="-36633"/>
              <a:ext cx="2782011" cy="10400040"/>
              <a:chOff x="7751852" y="-36633"/>
              <a:chExt cx="2782011" cy="1040004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751852" y="-36633"/>
                <a:ext cx="2782011" cy="1040004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733105" y="5148825"/>
              <a:ext cx="10819504" cy="29126"/>
              <a:chOff x="3733105" y="5148825"/>
              <a:chExt cx="10819504" cy="2912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3733105" y="5148825"/>
                <a:ext cx="10819504" cy="29126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16200000">
            <a:off x="643540" y="638718"/>
            <a:ext cx="302902" cy="33106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91424" y="1894852"/>
            <a:ext cx="6461467" cy="238756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65239" y="373042"/>
            <a:ext cx="2847976" cy="11359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45610" y="1949238"/>
            <a:ext cx="7886208" cy="7040440"/>
            <a:chOff x="645610" y="1949238"/>
            <a:chExt cx="7886208" cy="704044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5610" y="1949238"/>
              <a:ext cx="7886208" cy="704044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85372" y="2196644"/>
            <a:ext cx="7248451" cy="393852"/>
            <a:chOff x="4585372" y="2196644"/>
            <a:chExt cx="7248451" cy="39385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80000">
              <a:off x="4585372" y="2196644"/>
              <a:ext cx="7248451" cy="39385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311744" y="4076857"/>
            <a:ext cx="4766552" cy="393852"/>
            <a:chOff x="8311744" y="4076857"/>
            <a:chExt cx="4766552" cy="39385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440000">
              <a:off x="8311744" y="4076857"/>
              <a:ext cx="4766552" cy="3938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118826" y="6039996"/>
            <a:ext cx="9883898" cy="393852"/>
            <a:chOff x="3118826" y="6039996"/>
            <a:chExt cx="9883898" cy="39385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500000">
              <a:off x="3118826" y="6039996"/>
              <a:ext cx="9883898" cy="3938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51852" y="-246364"/>
            <a:ext cx="2790476" cy="10819504"/>
            <a:chOff x="7751852" y="-246364"/>
            <a:chExt cx="2790476" cy="1081950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751852" y="-36633"/>
              <a:ext cx="2782011" cy="10400040"/>
              <a:chOff x="7751852" y="-36633"/>
              <a:chExt cx="2782011" cy="1040004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751852" y="-36633"/>
                <a:ext cx="2782011" cy="1040004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733105" y="5148825"/>
              <a:ext cx="10819504" cy="29126"/>
              <a:chOff x="3733105" y="5148825"/>
              <a:chExt cx="10819504" cy="2912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3733105" y="5148825"/>
                <a:ext cx="10819504" cy="29126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16200000">
            <a:off x="625076" y="657126"/>
            <a:ext cx="337235" cy="32857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92463" y="366481"/>
            <a:ext cx="9012579" cy="113455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24953" y="1677679"/>
            <a:ext cx="16835808" cy="5647557"/>
            <a:chOff x="724953" y="1677679"/>
            <a:chExt cx="16835808" cy="564755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4953" y="1677679"/>
              <a:ext cx="16835808" cy="5647557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26476" y="7946685"/>
            <a:ext cx="5672230" cy="6724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5625" y="351477"/>
            <a:ext cx="11097957" cy="112580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16200000">
            <a:off x="626090" y="656112"/>
            <a:ext cx="335206" cy="32857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751852" y="-246364"/>
            <a:ext cx="2790476" cy="10819504"/>
            <a:chOff x="7751852" y="-246364"/>
            <a:chExt cx="2790476" cy="1081950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751852" y="-36633"/>
              <a:ext cx="2782011" cy="10400040"/>
              <a:chOff x="7751852" y="-36633"/>
              <a:chExt cx="2782011" cy="10400040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751852" y="-36633"/>
                <a:ext cx="2782011" cy="1040004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733105" y="5148825"/>
              <a:ext cx="10819504" cy="29126"/>
              <a:chOff x="3733105" y="5148825"/>
              <a:chExt cx="10819504" cy="29126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5400000">
                <a:off x="3733105" y="5148825"/>
                <a:ext cx="10819504" cy="29126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547651" y="2018465"/>
            <a:ext cx="17190413" cy="5959971"/>
            <a:chOff x="547651" y="2018465"/>
            <a:chExt cx="17190413" cy="59599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7651" y="2018465"/>
              <a:ext cx="17190413" cy="595997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26476" y="8507333"/>
            <a:ext cx="5205725" cy="11221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51852" y="-246364"/>
            <a:ext cx="2790476" cy="10819504"/>
            <a:chOff x="7751852" y="-246364"/>
            <a:chExt cx="2790476" cy="1081950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751852" y="-36633"/>
              <a:ext cx="2782011" cy="10400040"/>
              <a:chOff x="7751852" y="-36633"/>
              <a:chExt cx="2782011" cy="1040004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751852" y="-36633"/>
                <a:ext cx="2782011" cy="1040004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733105" y="5148825"/>
              <a:ext cx="10819504" cy="29126"/>
              <a:chOff x="3733105" y="5148825"/>
              <a:chExt cx="10819504" cy="2912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3733105" y="5148825"/>
                <a:ext cx="10819504" cy="29126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16200000">
            <a:off x="617557" y="664645"/>
            <a:ext cx="352273" cy="32857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91424" y="1066700"/>
            <a:ext cx="7864344" cy="419090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79820" y="373042"/>
            <a:ext cx="3661729" cy="11251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52520" y="908065"/>
            <a:ext cx="6677768" cy="8958788"/>
            <a:chOff x="1052520" y="908065"/>
            <a:chExt cx="6677768" cy="895878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2520" y="908065"/>
              <a:ext cx="6677768" cy="89587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612490" y="1659324"/>
            <a:ext cx="7248451" cy="393852"/>
            <a:chOff x="3612490" y="1659324"/>
            <a:chExt cx="7248451" cy="39385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420000">
              <a:off x="3612490" y="1659324"/>
              <a:ext cx="7248451" cy="39385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823748" y="2772880"/>
            <a:ext cx="7462503" cy="393852"/>
            <a:chOff x="3823748" y="2772880"/>
            <a:chExt cx="7462503" cy="39385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660000">
              <a:off x="3823748" y="2772880"/>
              <a:ext cx="7462503" cy="3938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966432" y="3476935"/>
            <a:ext cx="7155243" cy="393852"/>
            <a:chOff x="3966432" y="3476935"/>
            <a:chExt cx="7155243" cy="39385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">
              <a:off x="3966432" y="3476935"/>
              <a:ext cx="7155243" cy="39385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867956" y="4198652"/>
            <a:ext cx="5860456" cy="393852"/>
            <a:chOff x="4867956" y="4198652"/>
            <a:chExt cx="5860456" cy="39385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420000">
              <a:off x="4867956" y="4198652"/>
              <a:ext cx="5860456" cy="39385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065660" y="4902805"/>
            <a:ext cx="6254135" cy="393852"/>
            <a:chOff x="4065660" y="4902805"/>
            <a:chExt cx="6254135" cy="39385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240000">
              <a:off x="4065660" y="4902805"/>
              <a:ext cx="6254135" cy="3938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-16200000">
            <a:off x="624567" y="657636"/>
            <a:ext cx="338254" cy="32857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71954" y="373042"/>
            <a:ext cx="4538748" cy="121661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868233" y="6890841"/>
            <a:ext cx="3978250" cy="400275"/>
            <a:chOff x="2868233" y="6890841"/>
            <a:chExt cx="3978250" cy="40027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9060000">
              <a:off x="2868233" y="6890841"/>
              <a:ext cx="3978250" cy="40027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29152" y="4843181"/>
            <a:ext cx="6175315" cy="202245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751852" y="-246364"/>
            <a:ext cx="2790476" cy="10819504"/>
            <a:chOff x="7751852" y="-246364"/>
            <a:chExt cx="2790476" cy="1081950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751852" y="-36633"/>
              <a:ext cx="2782011" cy="10400040"/>
              <a:chOff x="7751852" y="-36633"/>
              <a:chExt cx="2782011" cy="1040004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751852" y="-36633"/>
                <a:ext cx="2782011" cy="1040004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733105" y="5148825"/>
              <a:ext cx="10819504" cy="29126"/>
              <a:chOff x="3733105" y="5148825"/>
              <a:chExt cx="10819504" cy="2912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5400000">
                <a:off x="3733105" y="5148825"/>
                <a:ext cx="10819504" cy="2912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927507" y="2022693"/>
            <a:ext cx="7341211" cy="7408561"/>
            <a:chOff x="927507" y="2022693"/>
            <a:chExt cx="7341211" cy="740856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7507" y="2022693"/>
              <a:ext cx="7341211" cy="740856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911156" y="4366636"/>
            <a:ext cx="6985848" cy="393852"/>
            <a:chOff x="3911156" y="4366636"/>
            <a:chExt cx="6985848" cy="39385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480000">
              <a:off x="3911156" y="4366636"/>
              <a:ext cx="6985848" cy="3938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-16200000">
            <a:off x="621414" y="660578"/>
            <a:ext cx="344349" cy="32878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71954" y="373042"/>
            <a:ext cx="4795986" cy="112517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6943" y="6230676"/>
            <a:ext cx="5032525" cy="6720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751852" y="-246364"/>
            <a:ext cx="2790476" cy="10819504"/>
            <a:chOff x="7751852" y="-246364"/>
            <a:chExt cx="2790476" cy="1081950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751852" y="-36633"/>
              <a:ext cx="2782011" cy="10400040"/>
              <a:chOff x="7751852" y="-36633"/>
              <a:chExt cx="2782011" cy="1040004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751852" y="-36633"/>
                <a:ext cx="2782011" cy="1040004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733105" y="5148825"/>
              <a:ext cx="10819504" cy="29126"/>
              <a:chOff x="3733105" y="5148825"/>
              <a:chExt cx="10819504" cy="2912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5400000">
                <a:off x="3733105" y="5148825"/>
                <a:ext cx="10819504" cy="29126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3487453" y="3453558"/>
            <a:ext cx="11440189" cy="1689299"/>
            <a:chOff x="3487453" y="3453558"/>
            <a:chExt cx="11440189" cy="168929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87453" y="3453558"/>
              <a:ext cx="11440189" cy="16892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-16200000">
            <a:off x="625990" y="656212"/>
            <a:ext cx="335406" cy="32857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71954" y="373042"/>
            <a:ext cx="4124167" cy="112517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6943" y="6230676"/>
            <a:ext cx="5854725" cy="11221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751852" y="-246364"/>
            <a:ext cx="2790476" cy="10819504"/>
            <a:chOff x="7751852" y="-246364"/>
            <a:chExt cx="2790476" cy="1081950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751852" y="-36633"/>
              <a:ext cx="2782011" cy="10400040"/>
              <a:chOff x="7751852" y="-36633"/>
              <a:chExt cx="2782011" cy="1040004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751852" y="-36633"/>
                <a:ext cx="2782011" cy="1040004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733105" y="5148825"/>
              <a:ext cx="10819504" cy="29126"/>
              <a:chOff x="3733105" y="5148825"/>
              <a:chExt cx="10819504" cy="2912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5400000">
                <a:off x="3733105" y="5148825"/>
                <a:ext cx="10819504" cy="29126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2606109" y="1910675"/>
            <a:ext cx="13073501" cy="3225929"/>
            <a:chOff x="2606109" y="1910675"/>
            <a:chExt cx="13073501" cy="32259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06109" y="1910675"/>
              <a:ext cx="13073501" cy="32259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-16200000">
            <a:off x="622598" y="650076"/>
            <a:ext cx="345359" cy="35080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71954" y="373042"/>
            <a:ext cx="4494605" cy="121661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6943" y="7632295"/>
            <a:ext cx="5457163" cy="112218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751852" y="-246364"/>
            <a:ext cx="2790476" cy="10819504"/>
            <a:chOff x="7751852" y="-246364"/>
            <a:chExt cx="2790476" cy="1081950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751852" y="-36633"/>
              <a:ext cx="2782011" cy="10400040"/>
              <a:chOff x="7751852" y="-36633"/>
              <a:chExt cx="2782011" cy="1040004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751852" y="-36633"/>
                <a:ext cx="2782011" cy="1040004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733105" y="5148825"/>
              <a:ext cx="10819504" cy="29126"/>
              <a:chOff x="3733105" y="5148825"/>
              <a:chExt cx="10819504" cy="2912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5400000">
                <a:off x="3733105" y="5148825"/>
                <a:ext cx="10819504" cy="29126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2431970" y="1856155"/>
            <a:ext cx="13430240" cy="4430798"/>
            <a:chOff x="2431970" y="1856155"/>
            <a:chExt cx="13430240" cy="443079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31970" y="1856155"/>
              <a:ext cx="13430240" cy="4430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사용자 지정</PresentationFormat>
  <Paragraphs>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신휘</cp:lastModifiedBy>
  <cp:revision>1</cp:revision>
  <dcterms:created xsi:type="dcterms:W3CDTF">2022-06-05T21:56:10Z</dcterms:created>
  <dcterms:modified xsi:type="dcterms:W3CDTF">2022-06-05T13:07:23Z</dcterms:modified>
</cp:coreProperties>
</file>