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>
      <p:cViewPr varScale="1">
        <p:scale>
          <a:sx n="72" d="100"/>
          <a:sy n="72" d="100"/>
        </p:scale>
        <p:origin x="7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5.png"/><Relationship Id="rId4" Type="http://schemas.openxmlformats.org/officeDocument/2006/relationships/image" Target="../media/image71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3.png"/><Relationship Id="rId7" Type="http://schemas.openxmlformats.org/officeDocument/2006/relationships/image" Target="../media/image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8.png"/><Relationship Id="rId7" Type="http://schemas.openxmlformats.org/officeDocument/2006/relationships/image" Target="../media/image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2.png"/><Relationship Id="rId7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1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6.png"/><Relationship Id="rId7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1.png"/><Relationship Id="rId12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2.png"/><Relationship Id="rId12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5.png"/><Relationship Id="rId5" Type="http://schemas.openxmlformats.org/officeDocument/2006/relationships/image" Target="../media/image47.png"/><Relationship Id="rId10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94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645" y="5346951"/>
            <a:ext cx="6402604" cy="24439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0573" y="4838754"/>
            <a:ext cx="1942857" cy="187202"/>
            <a:chOff x="770573" y="4838754"/>
            <a:chExt cx="1942857" cy="1872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573" y="4838754"/>
              <a:ext cx="1942857" cy="1872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4857" y="8084936"/>
            <a:ext cx="4064853" cy="5298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285" y="8636536"/>
            <a:ext cx="1576892" cy="3925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3038" y="659155"/>
            <a:ext cx="341302" cy="3285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3871" y="373042"/>
            <a:ext cx="6648414" cy="11680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6943" y="6230676"/>
            <a:ext cx="7032563" cy="6919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23590" y="2028276"/>
            <a:ext cx="10038534" cy="3114581"/>
            <a:chOff x="4123590" y="2028276"/>
            <a:chExt cx="10038534" cy="31145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3590" y="2028276"/>
              <a:ext cx="10038534" cy="31145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8628" y="653574"/>
            <a:ext cx="330130" cy="3285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3871" y="394605"/>
            <a:ext cx="6595186" cy="11680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6943" y="6230676"/>
            <a:ext cx="6802572" cy="11225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99489" y="2413325"/>
            <a:ext cx="10655470" cy="2353514"/>
            <a:chOff x="3599489" y="2413325"/>
            <a:chExt cx="10655470" cy="23535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489" y="2413325"/>
              <a:ext cx="10655470" cy="23535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53614" y="631016"/>
            <a:ext cx="282587" cy="3261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3871" y="394606"/>
            <a:ext cx="5745624" cy="11251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6943" y="6230676"/>
            <a:ext cx="7816125" cy="20224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33365" y="2003622"/>
            <a:ext cx="10418985" cy="3687479"/>
            <a:chOff x="3933365" y="2003622"/>
            <a:chExt cx="10418985" cy="3687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3365" y="2003622"/>
              <a:ext cx="10418985" cy="36874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3676" y="1958002"/>
            <a:ext cx="12440876" cy="7348604"/>
            <a:chOff x="473676" y="1958002"/>
            <a:chExt cx="12440876" cy="73486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76" y="1958002"/>
              <a:ext cx="12440876" cy="73486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635133" y="648897"/>
            <a:ext cx="318949" cy="3267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33060" y="4544503"/>
            <a:ext cx="5667891" cy="400275"/>
            <a:chOff x="3933060" y="4544503"/>
            <a:chExt cx="5667891" cy="400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440000">
              <a:off x="3933060" y="4544503"/>
              <a:ext cx="5667891" cy="400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20866" y="4652390"/>
            <a:ext cx="8162068" cy="33927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68516" y="6181362"/>
            <a:ext cx="5405546" cy="400275"/>
            <a:chOff x="4368516" y="6181362"/>
            <a:chExt cx="5405546" cy="400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740000">
              <a:off x="4368516" y="6181362"/>
              <a:ext cx="5405546" cy="40027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22973" y="373042"/>
            <a:ext cx="5296167" cy="11251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966296" y="7256676"/>
            <a:ext cx="8344837" cy="400275"/>
            <a:chOff x="3966296" y="7256676"/>
            <a:chExt cx="8344837" cy="40027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620000">
              <a:off x="3966296" y="7256676"/>
              <a:ext cx="8344837" cy="400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64149" y="1656116"/>
            <a:ext cx="14557417" cy="5141310"/>
            <a:chOff x="1864149" y="1656116"/>
            <a:chExt cx="14557417" cy="5141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4149" y="1656116"/>
              <a:ext cx="14557417" cy="5141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638281" y="643921"/>
            <a:ext cx="310826" cy="3285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0866" y="7129292"/>
            <a:ext cx="9239563" cy="20228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2973" y="373042"/>
            <a:ext cx="6669643" cy="11680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55031" y="5188702"/>
            <a:ext cx="3791465" cy="400275"/>
            <a:chOff x="3855031" y="5188702"/>
            <a:chExt cx="3791465" cy="4002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60000">
              <a:off x="3855031" y="5188702"/>
              <a:ext cx="3791465" cy="400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67252" y="7076748"/>
            <a:ext cx="1696994" cy="400275"/>
            <a:chOff x="5667252" y="7076748"/>
            <a:chExt cx="1696994" cy="4002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60000">
              <a:off x="5667252" y="7076748"/>
              <a:ext cx="1696994" cy="4002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56918" y="2339453"/>
            <a:ext cx="11371875" cy="2803405"/>
            <a:chOff x="3456918" y="2339453"/>
            <a:chExt cx="11371875" cy="28034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6918" y="2339453"/>
              <a:ext cx="11371875" cy="28034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630962" y="653669"/>
            <a:ext cx="327892" cy="3261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0866" y="7129295"/>
            <a:ext cx="9864172" cy="15726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2975" y="373042"/>
            <a:ext cx="6146062" cy="11680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45311" y="5965308"/>
            <a:ext cx="2238017" cy="400275"/>
            <a:chOff x="4645311" y="5965308"/>
            <a:chExt cx="2238017" cy="4002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60000">
              <a:off x="4645311" y="5965308"/>
              <a:ext cx="2238017" cy="400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60444" y="1677679"/>
            <a:ext cx="10764826" cy="4818541"/>
            <a:chOff x="3760444" y="1677679"/>
            <a:chExt cx="10764826" cy="48185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0444" y="1677679"/>
              <a:ext cx="10764826" cy="48185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630657" y="651536"/>
            <a:ext cx="326064" cy="3285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0866" y="7129295"/>
            <a:ext cx="9970772" cy="11420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2973" y="373042"/>
            <a:ext cx="5340129" cy="11251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35450" y="4942719"/>
            <a:ext cx="3705230" cy="400275"/>
            <a:chOff x="6735450" y="4942719"/>
            <a:chExt cx="3705230" cy="4002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60000">
              <a:off x="6735450" y="4942719"/>
              <a:ext cx="3705230" cy="400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632590" y="649402"/>
            <a:ext cx="321997" cy="3287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8063" y="7193985"/>
            <a:ext cx="10549571" cy="24746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2975" y="373042"/>
            <a:ext cx="6100576" cy="11680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9348" y="2176128"/>
            <a:ext cx="17750145" cy="4326598"/>
            <a:chOff x="289348" y="2176128"/>
            <a:chExt cx="17750145" cy="43265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348" y="2176128"/>
              <a:ext cx="17750145" cy="43265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12405" y="5276843"/>
            <a:ext cx="3407099" cy="400275"/>
            <a:chOff x="3212405" y="5276843"/>
            <a:chExt cx="3407099" cy="400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60000">
              <a:off x="3212405" y="5276843"/>
              <a:ext cx="3407099" cy="400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494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8340" y="4942912"/>
            <a:ext cx="9803001" cy="35268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43689" y="4817190"/>
            <a:ext cx="1942857" cy="187202"/>
            <a:chOff x="7643689" y="4817190"/>
            <a:chExt cx="1942857" cy="1872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3689" y="4817190"/>
              <a:ext cx="1942857" cy="1872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7973" y="8063373"/>
            <a:ext cx="4064853" cy="5298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09401" y="8614972"/>
            <a:ext cx="1576892" cy="392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43540" y="638718"/>
            <a:ext cx="302902" cy="3310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1424" y="1894852"/>
            <a:ext cx="9101267" cy="59231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9156" y="2574574"/>
            <a:ext cx="6171429" cy="5753813"/>
            <a:chOff x="1149156" y="2574574"/>
            <a:chExt cx="6171429" cy="575381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156" y="2574574"/>
              <a:ext cx="6171429" cy="57538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93885" y="2524335"/>
            <a:ext cx="7475865" cy="400275"/>
            <a:chOff x="4793885" y="2524335"/>
            <a:chExt cx="7475865" cy="400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420000">
              <a:off x="4793885" y="2524335"/>
              <a:ext cx="7475865" cy="400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35551" y="3459384"/>
            <a:ext cx="6721015" cy="400275"/>
            <a:chOff x="2835551" y="3459384"/>
            <a:chExt cx="6721015" cy="400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20000">
              <a:off x="2835551" y="3459384"/>
              <a:ext cx="6721015" cy="4002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62868" y="4585322"/>
            <a:ext cx="6234852" cy="400275"/>
            <a:chOff x="2962868" y="4585322"/>
            <a:chExt cx="6234852" cy="4002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780000">
              <a:off x="2962868" y="4585322"/>
              <a:ext cx="6234852" cy="4002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84028" y="5919248"/>
            <a:ext cx="2585894" cy="400275"/>
            <a:chOff x="7284028" y="5919248"/>
            <a:chExt cx="2585894" cy="400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200000">
              <a:off x="7284028" y="5919248"/>
              <a:ext cx="2585894" cy="400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65239" y="373042"/>
            <a:ext cx="2876357" cy="11251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835177" y="7167439"/>
            <a:ext cx="8014417" cy="400275"/>
            <a:chOff x="2835177" y="7167439"/>
            <a:chExt cx="8014417" cy="40027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360000">
              <a:off x="2835177" y="7167439"/>
              <a:ext cx="8014417" cy="400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5076" y="657126"/>
            <a:ext cx="337235" cy="3285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4293" y="373042"/>
            <a:ext cx="3181948" cy="11251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9001" y="2672087"/>
            <a:ext cx="17187712" cy="1858421"/>
            <a:chOff x="549001" y="2672087"/>
            <a:chExt cx="17187712" cy="1858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001" y="2672087"/>
              <a:ext cx="17187712" cy="1858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50899" y="5307444"/>
            <a:ext cx="4970846" cy="400275"/>
            <a:chOff x="11550899" y="5307444"/>
            <a:chExt cx="4970846" cy="400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00000">
              <a:off x="11550899" y="5307444"/>
              <a:ext cx="4970846" cy="40027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67942" y="6073261"/>
            <a:ext cx="6175315" cy="15922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6097" y="5221190"/>
            <a:ext cx="5633041" cy="400275"/>
            <a:chOff x="1156097" y="5221190"/>
            <a:chExt cx="5633041" cy="4002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8520000">
              <a:off x="1156097" y="5221190"/>
              <a:ext cx="5633041" cy="4002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67855" y="4614807"/>
            <a:ext cx="13750004" cy="1056100"/>
            <a:chOff x="2267855" y="4614807"/>
            <a:chExt cx="13750004" cy="10561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7855" y="4614807"/>
              <a:ext cx="13750004" cy="10561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5850" y="373042"/>
            <a:ext cx="4522233" cy="11251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626090" y="656112"/>
            <a:ext cx="335206" cy="3285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9356" y="1121086"/>
            <a:ext cx="7540375" cy="8736036"/>
            <a:chOff x="559356" y="1121086"/>
            <a:chExt cx="7540375" cy="8736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356" y="1121086"/>
              <a:ext cx="7540375" cy="87360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617557" y="664645"/>
            <a:ext cx="352273" cy="3285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91424" y="1066700"/>
            <a:ext cx="8162191" cy="59231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65918" y="4474678"/>
            <a:ext cx="6462911" cy="400275"/>
            <a:chOff x="3965918" y="4474678"/>
            <a:chExt cx="6462911" cy="400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60000">
              <a:off x="3965918" y="4474678"/>
              <a:ext cx="6462911" cy="400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9403" y="6033688"/>
            <a:ext cx="8858205" cy="400275"/>
            <a:chOff x="2479403" y="6033688"/>
            <a:chExt cx="8858205" cy="400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20000">
              <a:off x="2479403" y="6033688"/>
              <a:ext cx="8858205" cy="4002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79821" y="373042"/>
            <a:ext cx="4230795" cy="12166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96730" y="3626636"/>
            <a:ext cx="8223552" cy="402300"/>
            <a:chOff x="2796730" y="3626636"/>
            <a:chExt cx="8223552" cy="4023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260000">
              <a:off x="2796730" y="3626636"/>
              <a:ext cx="8223552" cy="4023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9535" y="5225758"/>
            <a:ext cx="9264787" cy="400275"/>
            <a:chOff x="2559535" y="5225758"/>
            <a:chExt cx="9264787" cy="4002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960000">
              <a:off x="2559535" y="5225758"/>
              <a:ext cx="9264787" cy="400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14066" y="7097956"/>
            <a:ext cx="10005601" cy="400275"/>
            <a:chOff x="2514066" y="7097956"/>
            <a:chExt cx="10005601" cy="40027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00000">
              <a:off x="2514066" y="7097956"/>
              <a:ext cx="10005601" cy="4002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53838" y="7960204"/>
            <a:ext cx="9265220" cy="400275"/>
            <a:chOff x="2853838" y="7960204"/>
            <a:chExt cx="9265220" cy="400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20000">
              <a:off x="2853838" y="7960204"/>
              <a:ext cx="9265220" cy="400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95643" y="1668071"/>
            <a:ext cx="14494429" cy="4461466"/>
            <a:chOff x="1895643" y="1668071"/>
            <a:chExt cx="14494429" cy="44614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643" y="1668071"/>
              <a:ext cx="14494429" cy="44614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624567" y="657636"/>
            <a:ext cx="338254" cy="3285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1958" y="373042"/>
            <a:ext cx="4494605" cy="121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68233" y="6890841"/>
            <a:ext cx="3978250" cy="400275"/>
            <a:chOff x="2868233" y="6890841"/>
            <a:chExt cx="3978250" cy="400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9060000">
              <a:off x="2868233" y="6890841"/>
              <a:ext cx="3978250" cy="40027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67943" y="7761676"/>
            <a:ext cx="5881182" cy="6919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1414" y="660578"/>
            <a:ext cx="344349" cy="3287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1954" y="373042"/>
            <a:ext cx="3696605" cy="11251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6940" y="6230677"/>
            <a:ext cx="7625515" cy="11799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45500" y="2499579"/>
            <a:ext cx="10194714" cy="2413790"/>
            <a:chOff x="4045500" y="2499579"/>
            <a:chExt cx="10194714" cy="24137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5500" y="2499579"/>
              <a:ext cx="10194714" cy="24137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5990" y="656212"/>
            <a:ext cx="335406" cy="3285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2975" y="373042"/>
            <a:ext cx="7312843" cy="12166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68233" y="6890841"/>
            <a:ext cx="3978250" cy="400275"/>
            <a:chOff x="2868233" y="6890841"/>
            <a:chExt cx="3978250" cy="400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060000">
              <a:off x="2868233" y="6890841"/>
              <a:ext cx="3978250" cy="400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332" y="1506374"/>
            <a:ext cx="10697774" cy="13151023"/>
            <a:chOff x="475332" y="1506374"/>
            <a:chExt cx="10697774" cy="131510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332" y="1506374"/>
              <a:ext cx="10697774" cy="131510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11329" y="1484810"/>
            <a:ext cx="8235302" cy="5122225"/>
            <a:chOff x="9511329" y="1484810"/>
            <a:chExt cx="8235302" cy="51222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1329" y="1484810"/>
              <a:ext cx="8235302" cy="51222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639256" y="5780187"/>
            <a:ext cx="6273264" cy="400275"/>
            <a:chOff x="4639256" y="5780187"/>
            <a:chExt cx="6273264" cy="4002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260000">
              <a:off x="4639256" y="5780187"/>
              <a:ext cx="6273264" cy="40027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86009" y="6308390"/>
            <a:ext cx="7857582" cy="24725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366285" y="6478480"/>
            <a:ext cx="7095361" cy="400275"/>
            <a:chOff x="3366285" y="6478480"/>
            <a:chExt cx="7095361" cy="4002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9900000">
              <a:off x="3366285" y="6478480"/>
              <a:ext cx="7095361" cy="400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25953" y="7882329"/>
            <a:ext cx="6694660" cy="400275"/>
            <a:chOff x="3625953" y="7882329"/>
            <a:chExt cx="6694660" cy="40027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980000">
              <a:off x="3625953" y="7882329"/>
              <a:ext cx="6694660" cy="4002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20176" y="4874163"/>
            <a:ext cx="5129025" cy="400275"/>
            <a:chOff x="9320176" y="4874163"/>
            <a:chExt cx="5129025" cy="400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4500000">
              <a:off x="9320176" y="4874163"/>
              <a:ext cx="5129025" cy="400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1014" y="661188"/>
            <a:ext cx="345359" cy="328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68233" y="6890841"/>
            <a:ext cx="3978250" cy="400275"/>
            <a:chOff x="2868233" y="6890841"/>
            <a:chExt cx="3978250" cy="400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060000">
              <a:off x="2868233" y="6890841"/>
              <a:ext cx="3978250" cy="400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332" y="1506374"/>
            <a:ext cx="10697774" cy="13151023"/>
            <a:chOff x="475332" y="1506374"/>
            <a:chExt cx="10697774" cy="131510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332" y="1506374"/>
              <a:ext cx="10697774" cy="131510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11329" y="1484810"/>
            <a:ext cx="8235302" cy="5122225"/>
            <a:chOff x="9511329" y="1484810"/>
            <a:chExt cx="8235302" cy="51222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1329" y="1484810"/>
              <a:ext cx="8235302" cy="51222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615220" y="6470427"/>
            <a:ext cx="6273264" cy="400275"/>
            <a:chOff x="4615220" y="6470427"/>
            <a:chExt cx="6273264" cy="4002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440000">
              <a:off x="4615220" y="6470427"/>
              <a:ext cx="6273264" cy="40027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52105" y="6308390"/>
            <a:ext cx="8263401" cy="24924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17787" y="7543704"/>
            <a:ext cx="4397048" cy="400275"/>
            <a:chOff x="5817787" y="7543704"/>
            <a:chExt cx="4397048" cy="40027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080000">
              <a:off x="5817787" y="7543704"/>
              <a:ext cx="4397048" cy="400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08267" y="8821156"/>
            <a:ext cx="4397048" cy="400275"/>
            <a:chOff x="5908267" y="8821156"/>
            <a:chExt cx="4397048" cy="40027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1460000">
              <a:off x="5908267" y="8821156"/>
              <a:ext cx="4397048" cy="40027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22975" y="373042"/>
            <a:ext cx="7312843" cy="121661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273463" y="5030713"/>
            <a:ext cx="2310758" cy="400275"/>
            <a:chOff x="12273463" y="5030713"/>
            <a:chExt cx="2310758" cy="400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2273463" y="5030713"/>
              <a:ext cx="2310758" cy="400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신휘</cp:lastModifiedBy>
  <cp:revision>1</cp:revision>
  <dcterms:created xsi:type="dcterms:W3CDTF">2022-06-05T03:45:54Z</dcterms:created>
  <dcterms:modified xsi:type="dcterms:W3CDTF">2022-06-04T18:46:19Z</dcterms:modified>
</cp:coreProperties>
</file>