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8111-6511-4B0F-B6B9-E46303693FD3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F7EE-432B-4ECC-8ABB-37FB52AEB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14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8111-6511-4B0F-B6B9-E46303693FD3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F7EE-432B-4ECC-8ABB-37FB52AEB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04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8111-6511-4B0F-B6B9-E46303693FD3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F7EE-432B-4ECC-8ABB-37FB52AEB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97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8111-6511-4B0F-B6B9-E46303693FD3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F7EE-432B-4ECC-8ABB-37FB52AEB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9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8111-6511-4B0F-B6B9-E46303693FD3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F7EE-432B-4ECC-8ABB-37FB52AEB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02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8111-6511-4B0F-B6B9-E46303693FD3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F7EE-432B-4ECC-8ABB-37FB52AEB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675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8111-6511-4B0F-B6B9-E46303693FD3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F7EE-432B-4ECC-8ABB-37FB52AEB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5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8111-6511-4B0F-B6B9-E46303693FD3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F7EE-432B-4ECC-8ABB-37FB52AEB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91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8111-6511-4B0F-B6B9-E46303693FD3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F7EE-432B-4ECC-8ABB-37FB52AEB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6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8111-6511-4B0F-B6B9-E46303693FD3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F7EE-432B-4ECC-8ABB-37FB52AEB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9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8111-6511-4B0F-B6B9-E46303693FD3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F7EE-432B-4ECC-8ABB-37FB52AEB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36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18111-6511-4B0F-B6B9-E46303693FD3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5F7EE-432B-4ECC-8ABB-37FB52AEB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35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091" y="3659592"/>
            <a:ext cx="100679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15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다시 </a:t>
            </a:r>
            <a:r>
              <a:rPr lang="ko-KR" altLang="en-US" dirty="0" err="1" smtClean="0"/>
              <a:t>보지않을친구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1" y="2948781"/>
            <a:ext cx="80867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91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오류가 </a:t>
            </a:r>
            <a:r>
              <a:rPr lang="ko-KR" altLang="en-US" dirty="0" err="1" smtClean="0"/>
              <a:t>떳는가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해결하기 위해서 그냥 파일 새로 불러옴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23" y="3153529"/>
            <a:ext cx="6450780" cy="28884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980" y="3153528"/>
            <a:ext cx="4292163" cy="288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64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Git 1</vt:lpstr>
      <vt:lpstr>다시 보지않을친구</vt:lpstr>
      <vt:lpstr>왜 오류가 떳는가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1</dc:title>
  <dc:creator>user</dc:creator>
  <cp:lastModifiedBy>user</cp:lastModifiedBy>
  <cp:revision>1</cp:revision>
  <dcterms:created xsi:type="dcterms:W3CDTF">2021-05-13T15:41:30Z</dcterms:created>
  <dcterms:modified xsi:type="dcterms:W3CDTF">2021-05-13T15:43:47Z</dcterms:modified>
</cp:coreProperties>
</file>