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9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9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0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8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7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0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5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A28A-16E5-408E-AF98-453A414F059B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B6D7-DF45-41D8-A69D-4C1F72492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0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여러 학생의 성적을 관리하는 학생 관리 프로그램을 위한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확인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확인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요구사항 정리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학생정보 추가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이름을 입력하여 추가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번호가 같은 학생이 있다면 추가하지 않음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 정보 수정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번호를 검색하여 있으면 이름을 수정하고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알림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 정보 삭제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번호가 일치하는 학생이 있으면 삭제하고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알림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추가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번호로 학생을 검색하여 있으면 성적의 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수행평가를 입력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과목이 일치하는 </a:t>
            </a:r>
            <a:r>
              <a:rPr lang="ko-KR" altLang="en-US" dirty="0" err="1" smtClean="0"/>
              <a:t>성적있으면</a:t>
            </a:r>
            <a:r>
              <a:rPr lang="ko-KR" altLang="en-US" dirty="0" smtClean="0"/>
              <a:t> 추가하지 않고 없으면 추가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수정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번호로 학생을 검색하여 있으면 성적의 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과목을 입력하여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 수행평가를 입력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검색한 과목이 없으면 수정할 수 없다고 알리고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과목 성적을 수정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성적 정보 삭제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번호로 학생을 검색하여 있으면 성적의 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과목을 입력하여 검색하고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없다고 알림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0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30878" y="1567543"/>
            <a:ext cx="1175658" cy="89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7393" y="1036864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67393" y="1910442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67393" y="2784020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67393" y="365759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7393" y="163286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학생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sp>
        <p:nvSpPr>
          <p:cNvPr id="10" name="직사각형 9"/>
          <p:cNvSpPr/>
          <p:nvPr/>
        </p:nvSpPr>
        <p:spPr>
          <a:xfrm>
            <a:off x="7903028" y="1567543"/>
            <a:ext cx="1175658" cy="898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성적</a:t>
            </a:r>
            <a:endParaRPr lang="ko-KR" altLang="en-US" dirty="0"/>
          </a:p>
        </p:txBody>
      </p:sp>
      <p:sp>
        <p:nvSpPr>
          <p:cNvPr id="11" name="다이아몬드 10"/>
          <p:cNvSpPr/>
          <p:nvPr/>
        </p:nvSpPr>
        <p:spPr>
          <a:xfrm>
            <a:off x="4690382" y="1428749"/>
            <a:ext cx="1828800" cy="117565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보유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4" idx="3"/>
            <a:endCxn id="11" idx="1"/>
          </p:cNvCxnSpPr>
          <p:nvPr/>
        </p:nvCxnSpPr>
        <p:spPr>
          <a:xfrm flipV="1">
            <a:off x="3306536" y="2016578"/>
            <a:ext cx="1383846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/>
          <p:cNvCxnSpPr>
            <a:stCxn id="11" idx="3"/>
            <a:endCxn id="10" idx="1"/>
          </p:cNvCxnSpPr>
          <p:nvPr/>
        </p:nvCxnSpPr>
        <p:spPr>
          <a:xfrm>
            <a:off x="6519182" y="2016578"/>
            <a:ext cx="1383846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/>
          <p:cNvSpPr/>
          <p:nvPr/>
        </p:nvSpPr>
        <p:spPr>
          <a:xfrm>
            <a:off x="10001250" y="68579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성적</a:t>
            </a:r>
            <a:endParaRPr lang="en-US" altLang="ko-KR" u="sng" dirty="0" smtClean="0"/>
          </a:p>
          <a:p>
            <a:pPr algn="ctr"/>
            <a:r>
              <a:rPr lang="ko-KR" altLang="en-US" u="sng" dirty="0" smtClean="0"/>
              <a:t>번호</a:t>
            </a:r>
            <a:endParaRPr lang="ko-KR" altLang="en-US" u="sng" dirty="0"/>
          </a:p>
        </p:txBody>
      </p:sp>
      <p:sp>
        <p:nvSpPr>
          <p:cNvPr id="18" name="타원 17"/>
          <p:cNvSpPr/>
          <p:nvPr/>
        </p:nvSpPr>
        <p:spPr>
          <a:xfrm>
            <a:off x="10001250" y="1559376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001250" y="2432954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학기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0001250" y="3306532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과목명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188153" y="295138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기말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914900" y="295138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641647" y="2951388"/>
            <a:ext cx="1379764" cy="6123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9" idx="6"/>
            <a:endCxn id="4" idx="1"/>
          </p:cNvCxnSpPr>
          <p:nvPr/>
        </p:nvCxnSpPr>
        <p:spPr>
          <a:xfrm>
            <a:off x="1747157" y="469447"/>
            <a:ext cx="383721" cy="15471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연결선 26"/>
          <p:cNvCxnSpPr>
            <a:stCxn id="5" idx="6"/>
            <a:endCxn id="4" idx="1"/>
          </p:cNvCxnSpPr>
          <p:nvPr/>
        </p:nvCxnSpPr>
        <p:spPr>
          <a:xfrm>
            <a:off x="1747157" y="1343025"/>
            <a:ext cx="383721" cy="67355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연결선 28"/>
          <p:cNvCxnSpPr>
            <a:stCxn id="6" idx="6"/>
            <a:endCxn id="4" idx="1"/>
          </p:cNvCxnSpPr>
          <p:nvPr/>
        </p:nvCxnSpPr>
        <p:spPr>
          <a:xfrm flipV="1">
            <a:off x="1747157" y="2016579"/>
            <a:ext cx="383721" cy="2000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연결선 30"/>
          <p:cNvCxnSpPr>
            <a:stCxn id="7" idx="6"/>
            <a:endCxn id="4" idx="1"/>
          </p:cNvCxnSpPr>
          <p:nvPr/>
        </p:nvCxnSpPr>
        <p:spPr>
          <a:xfrm flipV="1">
            <a:off x="1747157" y="2016579"/>
            <a:ext cx="383721" cy="1073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연결선 32"/>
          <p:cNvCxnSpPr>
            <a:stCxn id="8" idx="6"/>
            <a:endCxn id="4" idx="1"/>
          </p:cNvCxnSpPr>
          <p:nvPr/>
        </p:nvCxnSpPr>
        <p:spPr>
          <a:xfrm flipV="1">
            <a:off x="1747157" y="2016579"/>
            <a:ext cx="383721" cy="194718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연결선 34"/>
          <p:cNvCxnSpPr>
            <a:stCxn id="21" idx="0"/>
            <a:endCxn id="11" idx="2"/>
          </p:cNvCxnSpPr>
          <p:nvPr/>
        </p:nvCxnSpPr>
        <p:spPr>
          <a:xfrm flipV="1">
            <a:off x="3878035" y="2604406"/>
            <a:ext cx="1726747" cy="3469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연결선 37"/>
          <p:cNvCxnSpPr>
            <a:stCxn id="11" idx="2"/>
            <a:endCxn id="22" idx="0"/>
          </p:cNvCxnSpPr>
          <p:nvPr/>
        </p:nvCxnSpPr>
        <p:spPr>
          <a:xfrm>
            <a:off x="5604782" y="2604406"/>
            <a:ext cx="0" cy="3469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직선 연결선 39"/>
          <p:cNvCxnSpPr>
            <a:stCxn id="11" idx="2"/>
            <a:endCxn id="23" idx="0"/>
          </p:cNvCxnSpPr>
          <p:nvPr/>
        </p:nvCxnSpPr>
        <p:spPr>
          <a:xfrm>
            <a:off x="5604782" y="2604406"/>
            <a:ext cx="1726747" cy="3469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직선 연결선 41"/>
          <p:cNvCxnSpPr>
            <a:stCxn id="10" idx="3"/>
            <a:endCxn id="17" idx="2"/>
          </p:cNvCxnSpPr>
          <p:nvPr/>
        </p:nvCxnSpPr>
        <p:spPr>
          <a:xfrm flipV="1">
            <a:off x="9078686" y="991959"/>
            <a:ext cx="922564" cy="10246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연결선 43"/>
          <p:cNvCxnSpPr>
            <a:stCxn id="10" idx="3"/>
            <a:endCxn id="18" idx="2"/>
          </p:cNvCxnSpPr>
          <p:nvPr/>
        </p:nvCxnSpPr>
        <p:spPr>
          <a:xfrm flipV="1">
            <a:off x="9078686" y="1865537"/>
            <a:ext cx="922564" cy="1510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연결선 45"/>
          <p:cNvCxnSpPr>
            <a:stCxn id="10" idx="3"/>
            <a:endCxn id="19" idx="2"/>
          </p:cNvCxnSpPr>
          <p:nvPr/>
        </p:nvCxnSpPr>
        <p:spPr>
          <a:xfrm>
            <a:off x="9078686" y="2016579"/>
            <a:ext cx="922564" cy="7225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직선 연결선 48"/>
          <p:cNvCxnSpPr>
            <a:stCxn id="10" idx="3"/>
            <a:endCxn id="20" idx="2"/>
          </p:cNvCxnSpPr>
          <p:nvPr/>
        </p:nvCxnSpPr>
        <p:spPr>
          <a:xfrm>
            <a:off x="9078686" y="2016579"/>
            <a:ext cx="922564" cy="15961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/>
          <p:cNvSpPr txBox="1"/>
          <p:nvPr/>
        </p:nvSpPr>
        <p:spPr>
          <a:xfrm>
            <a:off x="2330480" y="4700376"/>
            <a:ext cx="643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성적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성적번호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과목명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보유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보유번호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성적번호</a:t>
            </a:r>
            <a:r>
              <a:rPr lang="en-US" altLang="ko-KR" dirty="0" smtClean="0"/>
              <a:t>(FK))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4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수강관리 프로그램에 대한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를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학생은 강좌를 수강한다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교수는 강좌를 강의한다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한 강좌에는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명의 교수만 강의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교수는 여러 학생을 지도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한 학생은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명의 교수에게 지도 받음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8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8414" y="979714"/>
            <a:ext cx="987879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43750" y="979714"/>
            <a:ext cx="987879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135211" y="3870892"/>
            <a:ext cx="987879" cy="70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3529" y="604157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학번</a:t>
            </a:r>
            <a:endParaRPr lang="ko-KR" altLang="en-US" u="sng" dirty="0"/>
          </a:p>
        </p:txBody>
      </p:sp>
      <p:sp>
        <p:nvSpPr>
          <p:cNvPr id="10" name="타원 9"/>
          <p:cNvSpPr/>
          <p:nvPr/>
        </p:nvSpPr>
        <p:spPr>
          <a:xfrm>
            <a:off x="473529" y="1330778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910568" y="4655685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교번</a:t>
            </a:r>
            <a:endParaRPr lang="ko-KR" altLang="en-US" u="sng" dirty="0"/>
          </a:p>
        </p:txBody>
      </p:sp>
      <p:sp>
        <p:nvSpPr>
          <p:cNvPr id="12" name="타원 11"/>
          <p:cNvSpPr/>
          <p:nvPr/>
        </p:nvSpPr>
        <p:spPr>
          <a:xfrm>
            <a:off x="4135211" y="4655685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866415" y="1102179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강좌명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866414" y="342900"/>
            <a:ext cx="1077685" cy="52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/>
              <a:t>강좌코드</a:t>
            </a:r>
            <a:endParaRPr lang="ko-KR" altLang="en-US" u="sng" dirty="0"/>
          </a:p>
        </p:txBody>
      </p:sp>
      <p:sp>
        <p:nvSpPr>
          <p:cNvPr id="16" name="다이아몬드 15"/>
          <p:cNvSpPr/>
          <p:nvPr/>
        </p:nvSpPr>
        <p:spPr>
          <a:xfrm>
            <a:off x="4245426" y="738869"/>
            <a:ext cx="1632858" cy="1183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4" idx="3"/>
            <a:endCxn id="16" idx="1"/>
          </p:cNvCxnSpPr>
          <p:nvPr/>
        </p:nvCxnSpPr>
        <p:spPr>
          <a:xfrm>
            <a:off x="2996293" y="1330779"/>
            <a:ext cx="12491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3"/>
            <a:endCxn id="7" idx="1"/>
          </p:cNvCxnSpPr>
          <p:nvPr/>
        </p:nvCxnSpPr>
        <p:spPr>
          <a:xfrm flipV="1">
            <a:off x="5878284" y="1330779"/>
            <a:ext cx="12654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다이아몬드 22"/>
          <p:cNvSpPr/>
          <p:nvPr/>
        </p:nvSpPr>
        <p:spPr>
          <a:xfrm>
            <a:off x="5445580" y="2271713"/>
            <a:ext cx="1632858" cy="1183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cxnSp>
        <p:nvCxnSpPr>
          <p:cNvPr id="25" name="직선 연결선 24"/>
          <p:cNvCxnSpPr>
            <a:stCxn id="7" idx="2"/>
            <a:endCxn id="23" idx="0"/>
          </p:cNvCxnSpPr>
          <p:nvPr/>
        </p:nvCxnSpPr>
        <p:spPr>
          <a:xfrm flipH="1">
            <a:off x="6262009" y="1681843"/>
            <a:ext cx="1375681" cy="58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2"/>
            <a:endCxn id="8" idx="0"/>
          </p:cNvCxnSpPr>
          <p:nvPr/>
        </p:nvCxnSpPr>
        <p:spPr>
          <a:xfrm flipH="1">
            <a:off x="4629151" y="3455535"/>
            <a:ext cx="1632858" cy="41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다이아몬드 31"/>
          <p:cNvSpPr/>
          <p:nvPr/>
        </p:nvSpPr>
        <p:spPr>
          <a:xfrm>
            <a:off x="2502353" y="2271713"/>
            <a:ext cx="1632858" cy="11838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지도</a:t>
            </a:r>
            <a:endParaRPr lang="ko-KR" altLang="en-US" dirty="0"/>
          </a:p>
        </p:txBody>
      </p:sp>
      <p:cxnSp>
        <p:nvCxnSpPr>
          <p:cNvPr id="34" name="직선 연결선 33"/>
          <p:cNvCxnSpPr>
            <a:stCxn id="4" idx="2"/>
            <a:endCxn id="32" idx="0"/>
          </p:cNvCxnSpPr>
          <p:nvPr/>
        </p:nvCxnSpPr>
        <p:spPr>
          <a:xfrm>
            <a:off x="2502354" y="1681843"/>
            <a:ext cx="816428" cy="58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2"/>
            <a:endCxn id="8" idx="0"/>
          </p:cNvCxnSpPr>
          <p:nvPr/>
        </p:nvCxnSpPr>
        <p:spPr>
          <a:xfrm>
            <a:off x="3318782" y="3455535"/>
            <a:ext cx="1310369" cy="41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64334" y="2116566"/>
            <a:ext cx="4608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강좌에 분반이 없는 경우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강좌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강좌코드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강좌명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교번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수강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수강번호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강좌코드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강좌코드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지도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지도번호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49849" y="4655685"/>
            <a:ext cx="46089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강좌에 분반이 있는 경우</a:t>
            </a:r>
            <a:endParaRPr lang="en-US" altLang="ko-KR" dirty="0" smtClean="0"/>
          </a:p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지도교수번호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강좌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강좌코드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강좌명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교번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수강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수강번호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강의코드</a:t>
            </a:r>
            <a:r>
              <a:rPr lang="en-US" altLang="ko-KR" dirty="0" smtClean="0"/>
              <a:t>(FK))</a:t>
            </a:r>
          </a:p>
          <a:p>
            <a:r>
              <a:rPr lang="ko-KR" altLang="en-US" dirty="0" smtClean="0"/>
              <a:t>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교수번호</a:t>
            </a:r>
            <a:r>
              <a:rPr lang="en-US" altLang="ko-KR" dirty="0" smtClean="0"/>
              <a:t>(FK), </a:t>
            </a:r>
            <a:r>
              <a:rPr lang="ko-KR" altLang="en-US" dirty="0" smtClean="0"/>
              <a:t>강좌코드</a:t>
            </a:r>
            <a:r>
              <a:rPr lang="en-US" altLang="ko-KR" dirty="0" smtClean="0"/>
              <a:t>(FK))</a:t>
            </a:r>
          </a:p>
        </p:txBody>
      </p:sp>
    </p:spTree>
    <p:extLst>
      <p:ext uri="{BB962C8B-B14F-4D97-AF65-F5344CB8AC3E}">
        <p14:creationId xmlns:p14="http://schemas.microsoft.com/office/powerpoint/2010/main" val="19919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650"/>
            <a:ext cx="10515600" cy="6737350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/>
              <a:t>의류 쇼핑몰 요구사항 명세서 작성</a:t>
            </a:r>
            <a:r>
              <a:rPr lang="en-US" altLang="ko-KR"/>
              <a:t>(</a:t>
            </a:r>
            <a:r>
              <a:rPr lang="ko-KR" altLang="en-US"/>
              <a:t>콘솔 응용프로그램 기준</a:t>
            </a:r>
            <a:r>
              <a:rPr lang="en-US" altLang="ko-KR"/>
              <a:t>)</a:t>
            </a:r>
          </a:p>
          <a:p>
            <a:r>
              <a:rPr lang="en-US" altLang="ko-KR"/>
              <a:t>- </a:t>
            </a:r>
            <a:r>
              <a:rPr lang="ko-KR" altLang="en-US"/>
              <a:t>회원가입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회원가입시 아이디</a:t>
            </a:r>
            <a:r>
              <a:rPr lang="en-US" altLang="ko-KR"/>
              <a:t>, </a:t>
            </a:r>
            <a:r>
              <a:rPr lang="ko-KR" altLang="en-US"/>
              <a:t>비밀번호 </a:t>
            </a:r>
            <a:r>
              <a:rPr lang="en-US" altLang="ko-KR"/>
              <a:t>,</a:t>
            </a:r>
            <a:r>
              <a:rPr lang="ko-KR" altLang="en-US"/>
              <a:t>비밀번호 확인</a:t>
            </a:r>
            <a:r>
              <a:rPr lang="en-US" altLang="ko-KR"/>
              <a:t>, </a:t>
            </a:r>
            <a:r>
              <a:rPr lang="ko-KR" altLang="en-US"/>
              <a:t>생년월일</a:t>
            </a:r>
            <a:r>
              <a:rPr lang="en-US" altLang="ko-KR"/>
              <a:t>, </a:t>
            </a:r>
            <a:r>
              <a:rPr lang="ko-KR" altLang="en-US"/>
              <a:t>주소를 입력한다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일반회원과 관리자는 권한만 다르고 나머지 정보는 같다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관리자는 미리 등록된 회원 정보를 이용한다</a:t>
            </a:r>
            <a:r>
              <a:rPr lang="en-US" altLang="ko-KR"/>
              <a:t>.(admin/admin)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비번</a:t>
            </a:r>
            <a:r>
              <a:rPr lang="en-US" altLang="ko-KR"/>
              <a:t>, </a:t>
            </a:r>
            <a:r>
              <a:rPr lang="ko-KR" altLang="en-US"/>
              <a:t>비번확인은 공백없이 입력한다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생년월일은 </a:t>
            </a:r>
            <a:r>
              <a:rPr lang="en-US" altLang="ko-KR"/>
              <a:t>yyyy-MM-dd </a:t>
            </a:r>
            <a:r>
              <a:rPr lang="ko-KR" altLang="en-US"/>
              <a:t>형태로 입력한다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주소는 공백을 포함한 한줄을 입력한다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일반 회원은 권한이 </a:t>
            </a:r>
            <a:r>
              <a:rPr lang="en-US" altLang="ko-KR"/>
              <a:t>USER </a:t>
            </a:r>
            <a:r>
              <a:rPr lang="ko-KR" altLang="en-US"/>
              <a:t>이고 관리자는 권한이 </a:t>
            </a:r>
            <a:r>
              <a:rPr lang="en-US" altLang="ko-KR"/>
              <a:t>ADMIN 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r>
              <a:rPr lang="en-US" altLang="ko-KR"/>
              <a:t>- </a:t>
            </a:r>
            <a:r>
              <a:rPr lang="ko-KR" altLang="en-US" smtClean="0"/>
              <a:t>로그인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아이디와 비번을 </a:t>
            </a:r>
            <a:r>
              <a:rPr lang="ko-KR" altLang="en-US"/>
              <a:t>입력하여 </a:t>
            </a:r>
            <a:r>
              <a:rPr lang="ko-KR" altLang="en-US" smtClean="0"/>
              <a:t>로그인한다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일치하는 회원 정보가 없으면 로그인 실패</a:t>
            </a:r>
            <a:r>
              <a:rPr lang="en-US" altLang="ko-KR" smtClean="0"/>
              <a:t>, </a:t>
            </a:r>
            <a:r>
              <a:rPr lang="ko-KR" altLang="en-US" smtClean="0"/>
              <a:t>있으면 로그인 성공을 한다</a:t>
            </a:r>
            <a:r>
              <a:rPr lang="en-US" altLang="ko-KR" smtClean="0"/>
              <a:t>.	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제품상세</a:t>
            </a:r>
            <a:endParaRPr lang="en-US" altLang="ko-KR" smtClean="0"/>
          </a:p>
          <a:p>
            <a:pPr marL="457200" lvl="1" indent="0">
              <a:buNone/>
            </a:pPr>
            <a:r>
              <a:rPr lang="ko-KR" altLang="en-US" smtClean="0"/>
              <a:t>제품에 </a:t>
            </a:r>
            <a:r>
              <a:rPr lang="ko-KR" altLang="en-US"/>
              <a:t>대한 정보를 </a:t>
            </a:r>
            <a:r>
              <a:rPr lang="ko-KR" altLang="en-US"/>
              <a:t>보여준다</a:t>
            </a:r>
            <a:r>
              <a:rPr lang="en-US" altLang="ko-KR" smtClean="0"/>
              <a:t>.</a:t>
            </a:r>
          </a:p>
          <a:p>
            <a:pPr marL="457200" lvl="1" indent="0">
              <a:buNone/>
            </a:pPr>
            <a:r>
              <a:rPr lang="ko-KR" altLang="en-US" smtClean="0"/>
              <a:t>제품 </a:t>
            </a:r>
            <a:r>
              <a:rPr lang="ko-KR" altLang="en-US"/>
              <a:t>타입</a:t>
            </a:r>
            <a:r>
              <a:rPr lang="en-US" altLang="ko-KR"/>
              <a:t>(</a:t>
            </a:r>
            <a:r>
              <a:rPr lang="ko-KR" altLang="en-US"/>
              <a:t>상의</a:t>
            </a:r>
            <a:r>
              <a:rPr lang="en-US" altLang="ko-KR"/>
              <a:t>, </a:t>
            </a:r>
            <a:r>
              <a:rPr lang="ko-KR" altLang="en-US"/>
              <a:t>하의</a:t>
            </a:r>
            <a:r>
              <a:rPr lang="en-US" altLang="ko-KR"/>
              <a:t>, </a:t>
            </a:r>
            <a:r>
              <a:rPr lang="ko-KR" altLang="en-US"/>
              <a:t>원피스</a:t>
            </a:r>
            <a:r>
              <a:rPr lang="en-US" altLang="ko-KR"/>
              <a:t>, </a:t>
            </a:r>
            <a:r>
              <a:rPr lang="ko-KR" altLang="en-US"/>
              <a:t>신발</a:t>
            </a:r>
            <a:r>
              <a:rPr lang="en-US" altLang="ko-KR"/>
              <a:t>),</a:t>
            </a:r>
            <a:r>
              <a:rPr lang="ko-KR" altLang="en-US"/>
              <a:t>제품명</a:t>
            </a:r>
            <a:r>
              <a:rPr lang="en-US" altLang="ko-KR"/>
              <a:t>, </a:t>
            </a:r>
            <a:r>
              <a:rPr lang="ko-KR" altLang="en-US"/>
              <a:t>제품코드</a:t>
            </a:r>
            <a:r>
              <a:rPr lang="en-US" altLang="ko-KR"/>
              <a:t>,</a:t>
            </a:r>
            <a:r>
              <a:rPr lang="ko-KR" altLang="en-US"/>
              <a:t>제품설명</a:t>
            </a:r>
            <a:r>
              <a:rPr lang="en-US" altLang="ko-KR"/>
              <a:t>, </a:t>
            </a:r>
            <a:r>
              <a:rPr lang="ko-KR" altLang="en-US"/>
              <a:t>구매 가능한 제품 크기 표시</a:t>
            </a:r>
            <a:r>
              <a:rPr lang="en-US" altLang="ko-KR"/>
              <a:t>, </a:t>
            </a:r>
            <a:r>
              <a:rPr lang="ko-KR" altLang="en-US"/>
              <a:t>제품 크기별 구매 가능한 수량</a:t>
            </a:r>
            <a:r>
              <a:rPr lang="en-US" altLang="ko-KR"/>
              <a:t>, </a:t>
            </a:r>
            <a:r>
              <a:rPr lang="ko-KR" altLang="en-US"/>
              <a:t>가격을 보여준다</a:t>
            </a:r>
            <a:r>
              <a:rPr lang="en-US" altLang="ko-KR"/>
              <a:t>.</a:t>
            </a:r>
          </a:p>
          <a:p>
            <a:r>
              <a:rPr lang="en-US" altLang="ko-KR"/>
              <a:t>- </a:t>
            </a:r>
            <a:r>
              <a:rPr lang="ko-KR" altLang="en-US"/>
              <a:t>제품 </a:t>
            </a:r>
            <a:r>
              <a:rPr lang="ko-KR" altLang="en-US" smtClean="0"/>
              <a:t>등록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제품 정보를 입력하여 제품을 등록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제품 타입</a:t>
            </a:r>
            <a:r>
              <a:rPr lang="en-US" altLang="ko-KR" smtClean="0"/>
              <a:t>, </a:t>
            </a:r>
            <a:r>
              <a:rPr lang="ko-KR" altLang="en-US" smtClean="0"/>
              <a:t>제품명</a:t>
            </a:r>
            <a:r>
              <a:rPr lang="en-US" altLang="ko-KR" smtClean="0"/>
              <a:t>, </a:t>
            </a:r>
            <a:r>
              <a:rPr lang="ko-KR" altLang="en-US" smtClean="0"/>
              <a:t>제품코드</a:t>
            </a:r>
            <a:r>
              <a:rPr lang="en-US" altLang="ko-KR" smtClean="0"/>
              <a:t>, </a:t>
            </a:r>
            <a:r>
              <a:rPr lang="ko-KR" altLang="en-US" smtClean="0"/>
              <a:t>제품 설명</a:t>
            </a:r>
            <a:r>
              <a:rPr lang="en-US" altLang="ko-KR" smtClean="0"/>
              <a:t>, </a:t>
            </a:r>
            <a:r>
              <a:rPr lang="ko-KR" altLang="en-US" smtClean="0"/>
              <a:t>제품 가능크기</a:t>
            </a:r>
            <a:r>
              <a:rPr lang="en-US" altLang="ko-KR" smtClean="0"/>
              <a:t>(</a:t>
            </a:r>
            <a:r>
              <a:rPr lang="ko-KR" altLang="en-US" smtClean="0"/>
              <a:t>신발</a:t>
            </a:r>
            <a:r>
              <a:rPr lang="en-US" altLang="ko-KR" smtClean="0"/>
              <a:t>(220~280),</a:t>
            </a:r>
            <a:r>
              <a:rPr lang="ko-KR" altLang="en-US" smtClean="0"/>
              <a:t>상의</a:t>
            </a:r>
            <a:r>
              <a:rPr lang="en-US" altLang="ko-KR" smtClean="0"/>
              <a:t>(s~xL),</a:t>
            </a:r>
            <a:r>
              <a:rPr lang="ko-KR" altLang="en-US" smtClean="0"/>
              <a:t>하의</a:t>
            </a:r>
            <a:r>
              <a:rPr lang="en-US" altLang="ko-KR" smtClean="0"/>
              <a:t>(28~36)) , </a:t>
            </a:r>
            <a:r>
              <a:rPr lang="ko-KR" altLang="en-US" smtClean="0"/>
              <a:t>제품 가능 크기별 수량</a:t>
            </a:r>
            <a:r>
              <a:rPr lang="en-US" altLang="ko-KR" smtClean="0"/>
              <a:t>, </a:t>
            </a:r>
            <a:r>
              <a:rPr lang="ko-KR" altLang="en-US" smtClean="0"/>
              <a:t>가격을 입력한다</a:t>
            </a:r>
            <a:r>
              <a:rPr lang="en-US" altLang="ko-KR" smtClean="0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제품은 관리자만 등록할 수 있다</a:t>
            </a:r>
            <a:r>
              <a:rPr lang="en-US" altLang="ko-KR"/>
              <a:t>.</a:t>
            </a:r>
          </a:p>
          <a:p>
            <a:r>
              <a:rPr lang="en-US" altLang="ko-KR"/>
              <a:t>- </a:t>
            </a:r>
            <a:r>
              <a:rPr lang="ko-KR" altLang="en-US"/>
              <a:t>제품 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제품 정보를 입력하여 </a:t>
            </a:r>
            <a:r>
              <a:rPr lang="ko-KR" altLang="en-US"/>
              <a:t>제품을 </a:t>
            </a:r>
            <a:r>
              <a:rPr lang="ko-KR" altLang="en-US" smtClean="0"/>
              <a:t>수정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제품 타입</a:t>
            </a:r>
            <a:r>
              <a:rPr lang="en-US" altLang="ko-KR"/>
              <a:t>, </a:t>
            </a:r>
            <a:r>
              <a:rPr lang="ko-KR" altLang="en-US"/>
              <a:t>제품명</a:t>
            </a:r>
            <a:r>
              <a:rPr lang="en-US" altLang="ko-KR"/>
              <a:t>, </a:t>
            </a:r>
            <a:r>
              <a:rPr lang="ko-KR" altLang="en-US"/>
              <a:t>제품코드</a:t>
            </a:r>
            <a:r>
              <a:rPr lang="en-US" altLang="ko-KR"/>
              <a:t>, </a:t>
            </a:r>
            <a:r>
              <a:rPr lang="ko-KR" altLang="en-US"/>
              <a:t>제품 설명</a:t>
            </a:r>
            <a:r>
              <a:rPr lang="en-US" altLang="ko-KR"/>
              <a:t>, </a:t>
            </a:r>
            <a:r>
              <a:rPr lang="ko-KR" altLang="en-US"/>
              <a:t>제품 가능크기</a:t>
            </a:r>
            <a:r>
              <a:rPr lang="en-US" altLang="ko-KR"/>
              <a:t>(</a:t>
            </a:r>
            <a:r>
              <a:rPr lang="ko-KR" altLang="en-US"/>
              <a:t>신발</a:t>
            </a:r>
            <a:r>
              <a:rPr lang="en-US" altLang="ko-KR"/>
              <a:t>(220~280),</a:t>
            </a:r>
            <a:r>
              <a:rPr lang="ko-KR" altLang="en-US"/>
              <a:t>상의</a:t>
            </a:r>
            <a:r>
              <a:rPr lang="en-US" altLang="ko-KR"/>
              <a:t>(s~xL),</a:t>
            </a:r>
            <a:r>
              <a:rPr lang="ko-KR" altLang="en-US"/>
              <a:t>하의</a:t>
            </a:r>
            <a:r>
              <a:rPr lang="en-US" altLang="ko-KR"/>
              <a:t>(28~36)) , </a:t>
            </a:r>
            <a:r>
              <a:rPr lang="ko-KR" altLang="en-US"/>
              <a:t>제품 가능 크기별 수량</a:t>
            </a:r>
            <a:r>
              <a:rPr lang="en-US" altLang="ko-KR"/>
              <a:t>, </a:t>
            </a:r>
            <a:r>
              <a:rPr lang="ko-KR" altLang="en-US"/>
              <a:t>가격 중 수정하고 싶은 </a:t>
            </a:r>
            <a:r>
              <a:rPr lang="ko-KR" altLang="en-US"/>
              <a:t>내용을 </a:t>
            </a:r>
            <a:r>
              <a:rPr lang="ko-KR" altLang="en-US"/>
              <a:t>							</a:t>
            </a:r>
            <a:r>
              <a:rPr lang="ko-KR" altLang="en-US"/>
              <a:t>	</a:t>
            </a:r>
            <a:r>
              <a:rPr lang="en-US" altLang="ko-KR" smtClean="0"/>
              <a:t>	</a:t>
            </a:r>
            <a:r>
              <a:rPr lang="ko-KR" altLang="en-US" smtClean="0"/>
              <a:t>선택하여 수정한다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제품은 관리자만 수정할 수 있다</a:t>
            </a:r>
            <a:r>
              <a:rPr lang="en-US" altLang="ko-KR"/>
              <a:t>.</a:t>
            </a:r>
          </a:p>
          <a:p>
            <a:r>
              <a:rPr lang="en-US" altLang="ko-KR"/>
              <a:t>- </a:t>
            </a:r>
            <a:r>
              <a:rPr lang="ko-KR" altLang="en-US"/>
              <a:t>제품 </a:t>
            </a:r>
            <a:r>
              <a:rPr lang="ko-KR" altLang="en-US" smtClean="0"/>
              <a:t>구매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제품 상세에서만 할 수 </a:t>
            </a:r>
            <a:r>
              <a:rPr lang="ko-KR" altLang="en-US"/>
              <a:t>있다</a:t>
            </a:r>
            <a:r>
              <a:rPr lang="en-US" altLang="ko-KR" smtClean="0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제품은 </a:t>
            </a:r>
            <a:r>
              <a:rPr lang="ko-KR" altLang="en-US"/>
              <a:t>모든 회원이 구매할 수 </a:t>
            </a:r>
            <a:r>
              <a:rPr lang="ko-KR" altLang="en-US"/>
              <a:t>있다</a:t>
            </a:r>
            <a:r>
              <a:rPr lang="en-US" altLang="ko-KR" smtClean="0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제품을 선택</a:t>
            </a:r>
            <a:r>
              <a:rPr lang="en-US" altLang="ko-KR"/>
              <a:t>, </a:t>
            </a:r>
            <a:r>
              <a:rPr lang="ko-KR" altLang="en-US"/>
              <a:t>제품 크기와 수량을 선택하여 구매 </a:t>
            </a:r>
            <a:r>
              <a:rPr lang="ko-KR" altLang="en-US"/>
              <a:t>한다</a:t>
            </a:r>
            <a:r>
              <a:rPr lang="en-US" altLang="ko-KR" smtClean="0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제품을 구매하기 위해 배송지를 </a:t>
            </a:r>
            <a:r>
              <a:rPr lang="ko-KR" altLang="en-US"/>
              <a:t>입력한다</a:t>
            </a:r>
            <a:r>
              <a:rPr lang="en-US" altLang="ko-KR" smtClean="0"/>
              <a:t>.</a:t>
            </a:r>
          </a:p>
          <a:p>
            <a:pPr marL="457200" lvl="1" indent="0">
              <a:buNone/>
            </a:pPr>
            <a:r>
              <a:rPr lang="en-US" altLang="ko-KR" smtClean="0"/>
              <a:t>- </a:t>
            </a:r>
            <a:r>
              <a:rPr lang="ko-KR" altLang="en-US"/>
              <a:t>제품 구매시 한번에 한 종류만 구매가능하다</a:t>
            </a:r>
            <a:r>
              <a:rPr lang="en-US" altLang="ko-KR"/>
              <a:t>.</a:t>
            </a:r>
          </a:p>
          <a:p>
            <a:r>
              <a:rPr lang="en-US" altLang="ko-KR"/>
              <a:t>- </a:t>
            </a:r>
            <a:r>
              <a:rPr lang="ko-KR" altLang="en-US" smtClean="0"/>
              <a:t>배송정보확인</a:t>
            </a:r>
            <a:endParaRPr lang="en-US" altLang="ko-KR" smtClean="0"/>
          </a:p>
          <a:p>
            <a:pPr lvl="1"/>
            <a:r>
              <a:rPr lang="en-US" altLang="ko-KR" smtClean="0"/>
              <a:t> </a:t>
            </a:r>
            <a:r>
              <a:rPr lang="ko-KR" altLang="en-US"/>
              <a:t>구매한 제품의 배송 상태를 확인한다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7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316918" y="2385824"/>
            <a:ext cx="758780" cy="61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회원가입</a:t>
            </a:r>
            <a:endParaRPr lang="ko-KR" altLang="en-US" sz="1100"/>
          </a:p>
        </p:txBody>
      </p:sp>
      <p:sp>
        <p:nvSpPr>
          <p:cNvPr id="14" name="다이아몬드 13"/>
          <p:cNvSpPr/>
          <p:nvPr/>
        </p:nvSpPr>
        <p:spPr>
          <a:xfrm>
            <a:off x="4297348" y="2159458"/>
            <a:ext cx="1670051" cy="122832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의류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쇼핑몰</a:t>
            </a:r>
            <a:endParaRPr lang="ko-KR" altLang="en-US" sz="1100"/>
          </a:p>
        </p:txBody>
      </p:sp>
      <p:sp>
        <p:nvSpPr>
          <p:cNvPr id="16" name="타원 15"/>
          <p:cNvSpPr/>
          <p:nvPr/>
        </p:nvSpPr>
        <p:spPr>
          <a:xfrm>
            <a:off x="1289608" y="2521811"/>
            <a:ext cx="719492" cy="436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생년월일</a:t>
            </a:r>
            <a:endParaRPr lang="ko-KR" altLang="en-US" sz="1100"/>
          </a:p>
        </p:txBody>
      </p:sp>
      <p:sp>
        <p:nvSpPr>
          <p:cNvPr id="17" name="타원 16"/>
          <p:cNvSpPr/>
          <p:nvPr/>
        </p:nvSpPr>
        <p:spPr>
          <a:xfrm>
            <a:off x="1179212" y="1335623"/>
            <a:ext cx="861696" cy="380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아이디</a:t>
            </a:r>
            <a:endParaRPr lang="ko-KR" altLang="en-US" sz="1100"/>
          </a:p>
        </p:txBody>
      </p:sp>
      <p:sp>
        <p:nvSpPr>
          <p:cNvPr id="18" name="타원 17"/>
          <p:cNvSpPr/>
          <p:nvPr/>
        </p:nvSpPr>
        <p:spPr>
          <a:xfrm>
            <a:off x="136012" y="34091"/>
            <a:ext cx="1057835" cy="770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041355" y="2263026"/>
            <a:ext cx="726041" cy="56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제품 구매</a:t>
            </a:r>
            <a:endParaRPr lang="ko-KR" altLang="en-US" sz="1100"/>
          </a:p>
        </p:txBody>
      </p:sp>
      <p:sp>
        <p:nvSpPr>
          <p:cNvPr id="20" name="타원 19"/>
          <p:cNvSpPr/>
          <p:nvPr/>
        </p:nvSpPr>
        <p:spPr>
          <a:xfrm>
            <a:off x="1415131" y="921888"/>
            <a:ext cx="687208" cy="376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비번</a:t>
            </a:r>
            <a:endParaRPr lang="ko-KR" altLang="en-US" sz="1100"/>
          </a:p>
        </p:txBody>
      </p:sp>
      <p:sp>
        <p:nvSpPr>
          <p:cNvPr id="21" name="타원 20"/>
          <p:cNvSpPr/>
          <p:nvPr/>
        </p:nvSpPr>
        <p:spPr>
          <a:xfrm>
            <a:off x="1254547" y="2054906"/>
            <a:ext cx="681950" cy="328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주소</a:t>
            </a:r>
            <a:endParaRPr lang="ko-KR" altLang="en-US" sz="1100"/>
          </a:p>
        </p:txBody>
      </p:sp>
      <p:sp>
        <p:nvSpPr>
          <p:cNvPr id="27" name="직사각형 26"/>
          <p:cNvSpPr/>
          <p:nvPr/>
        </p:nvSpPr>
        <p:spPr>
          <a:xfrm>
            <a:off x="1195085" y="3671228"/>
            <a:ext cx="698772" cy="35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로그인</a:t>
            </a:r>
            <a:endParaRPr lang="ko-KR" altLang="en-US" sz="1100"/>
          </a:p>
        </p:txBody>
      </p:sp>
      <p:sp>
        <p:nvSpPr>
          <p:cNvPr id="32" name="다이아몬드 31"/>
          <p:cNvSpPr/>
          <p:nvPr/>
        </p:nvSpPr>
        <p:spPr>
          <a:xfrm>
            <a:off x="4297348" y="901618"/>
            <a:ext cx="1243210" cy="8262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회원</a:t>
            </a:r>
            <a:endParaRPr lang="ko-KR" altLang="en-US" sz="1100"/>
          </a:p>
        </p:txBody>
      </p:sp>
      <p:sp>
        <p:nvSpPr>
          <p:cNvPr id="33" name="다이아몬드 32"/>
          <p:cNvSpPr/>
          <p:nvPr/>
        </p:nvSpPr>
        <p:spPr>
          <a:xfrm>
            <a:off x="5651994" y="901618"/>
            <a:ext cx="1243210" cy="8262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34" name="직사각형 33"/>
          <p:cNvSpPr/>
          <p:nvPr/>
        </p:nvSpPr>
        <p:spPr>
          <a:xfrm>
            <a:off x="6872277" y="2521811"/>
            <a:ext cx="758780" cy="61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제품</a:t>
            </a:r>
            <a:endParaRPr lang="ko-KR" altLang="en-US" sz="1100"/>
          </a:p>
        </p:txBody>
      </p:sp>
      <p:sp>
        <p:nvSpPr>
          <p:cNvPr id="36" name="타원 35"/>
          <p:cNvSpPr/>
          <p:nvPr/>
        </p:nvSpPr>
        <p:spPr>
          <a:xfrm>
            <a:off x="8055893" y="2829925"/>
            <a:ext cx="726041" cy="56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제품 수정</a:t>
            </a:r>
            <a:endParaRPr lang="ko-KR" altLang="en-US" sz="1100"/>
          </a:p>
        </p:txBody>
      </p:sp>
      <p:sp>
        <p:nvSpPr>
          <p:cNvPr id="37" name="타원 36"/>
          <p:cNvSpPr/>
          <p:nvPr/>
        </p:nvSpPr>
        <p:spPr>
          <a:xfrm>
            <a:off x="8068946" y="3387779"/>
            <a:ext cx="726041" cy="56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제품 등록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2035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540</Words>
  <Application>Microsoft Office PowerPoint</Application>
  <PresentationFormat>와이드스크린</PresentationFormat>
  <Paragraphs>118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문제</vt:lpstr>
      <vt:lpstr>PowerPoint 프레젠테이션</vt:lpstr>
      <vt:lpstr>문제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ssshhh060707@outlook.kr</cp:lastModifiedBy>
  <cp:revision>15</cp:revision>
  <dcterms:created xsi:type="dcterms:W3CDTF">2022-05-30T06:22:45Z</dcterms:created>
  <dcterms:modified xsi:type="dcterms:W3CDTF">2022-06-07T14:35:44Z</dcterms:modified>
</cp:coreProperties>
</file>