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OpenCL)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Sampling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interrupts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(PAPI, PERF)</a:t>
              </a: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6216454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code instrumentation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(Compiler, PDT, User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37" name="Rectangle 21"/>
            <p:cNvSpPr/>
            <p:nvPr/>
          </p:nvSpPr>
          <p:spPr bwMode="auto">
            <a:xfrm>
              <a:off x="503218" y="3175912"/>
              <a:ext cx="2149129" cy="407787"/>
            </a:xfrm>
            <a:prstGeom prst="homePlate">
              <a:avLst/>
            </a:pr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counter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PERF, plugins)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Bert Wesarg</cp:lastModifiedBy>
  <cp:revision>8</cp:revision>
  <dcterms:created xsi:type="dcterms:W3CDTF">2014-07-01T09:27:31Z</dcterms:created>
  <dcterms:modified xsi:type="dcterms:W3CDTF">2016-04-11T10:41:50Z</dcterms:modified>
</cp:coreProperties>
</file>