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0098FA"/>
    <a:srgbClr val="CEF3FA"/>
    <a:srgbClr val="95E5F5"/>
    <a:srgbClr val="FFFFFF"/>
    <a:srgbClr val="F1F2DF"/>
    <a:srgbClr val="F9F9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8612-0F7D-4523-9168-B242C2B2A9EE}" type="datetimeFigureOut">
              <a:rPr kumimoji="1" lang="ja-JP" altLang="en-US" smtClean="0"/>
              <a:pPr/>
              <a:t>2009/9/10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0613-D631-4BBB-8882-F71C6A464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曲折矢印 59"/>
          <p:cNvSpPr/>
          <p:nvPr/>
        </p:nvSpPr>
        <p:spPr>
          <a:xfrm>
            <a:off x="3643306" y="3214686"/>
            <a:ext cx="857256" cy="785818"/>
          </a:xfrm>
          <a:prstGeom prst="bentArrow">
            <a:avLst>
              <a:gd name="adj1" fmla="val 11672"/>
              <a:gd name="adj2" fmla="val 21147"/>
              <a:gd name="adj3" fmla="val 25000"/>
              <a:gd name="adj4" fmla="val 75000"/>
            </a:avLst>
          </a:prstGeom>
          <a:solidFill>
            <a:srgbClr val="0098FA"/>
          </a:solidFill>
          <a:ln cap="flat">
            <a:noFill/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曲折矢印 5"/>
          <p:cNvSpPr/>
          <p:nvPr/>
        </p:nvSpPr>
        <p:spPr>
          <a:xfrm>
            <a:off x="857224" y="1428736"/>
            <a:ext cx="857256" cy="428628"/>
          </a:xfrm>
          <a:prstGeom prst="bentArrow">
            <a:avLst>
              <a:gd name="adj1" fmla="val 25000"/>
              <a:gd name="adj2" fmla="val 34176"/>
              <a:gd name="adj3" fmla="val 25000"/>
              <a:gd name="adj4" fmla="val 43750"/>
            </a:avLst>
          </a:prstGeom>
          <a:solidFill>
            <a:srgbClr val="5A5A5A"/>
          </a:solidFill>
          <a:ln cap="flat">
            <a:solidFill>
              <a:srgbClr val="5A5A5A"/>
            </a:solidFill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曲折矢印 6"/>
          <p:cNvSpPr/>
          <p:nvPr/>
        </p:nvSpPr>
        <p:spPr>
          <a:xfrm rot="10800000">
            <a:off x="1009624" y="1643049"/>
            <a:ext cx="857256" cy="428628"/>
          </a:xfrm>
          <a:prstGeom prst="bentArrow">
            <a:avLst>
              <a:gd name="adj1" fmla="val 25000"/>
              <a:gd name="adj2" fmla="val 30735"/>
              <a:gd name="adj3" fmla="val 25000"/>
              <a:gd name="adj4" fmla="val 43750"/>
            </a:avLst>
          </a:prstGeom>
          <a:solidFill>
            <a:srgbClr val="5A5A5A"/>
          </a:solidFill>
          <a:ln cap="flat">
            <a:solidFill>
              <a:srgbClr val="5A5A5A"/>
            </a:solidFill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曲折矢印 9"/>
          <p:cNvSpPr/>
          <p:nvPr/>
        </p:nvSpPr>
        <p:spPr>
          <a:xfrm>
            <a:off x="2347898" y="1357299"/>
            <a:ext cx="857256" cy="428628"/>
          </a:xfrm>
          <a:prstGeom prst="bentArrow">
            <a:avLst>
              <a:gd name="adj1" fmla="val 25000"/>
              <a:gd name="adj2" fmla="val 34176"/>
              <a:gd name="adj3" fmla="val 25000"/>
              <a:gd name="adj4" fmla="val 43750"/>
            </a:avLst>
          </a:prstGeom>
          <a:solidFill>
            <a:srgbClr val="0098FA"/>
          </a:solidFill>
          <a:ln cap="flat">
            <a:solidFill>
              <a:srgbClr val="0098FA"/>
            </a:solidFill>
            <a:round/>
          </a:ln>
          <a:effectLst>
            <a:glow rad="63500">
              <a:srgbClr val="0098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曲折矢印 10"/>
          <p:cNvSpPr/>
          <p:nvPr/>
        </p:nvSpPr>
        <p:spPr>
          <a:xfrm rot="10800000">
            <a:off x="2500298" y="1571612"/>
            <a:ext cx="857256" cy="428628"/>
          </a:xfrm>
          <a:prstGeom prst="bentArrow">
            <a:avLst>
              <a:gd name="adj1" fmla="val 25000"/>
              <a:gd name="adj2" fmla="val 30735"/>
              <a:gd name="adj3" fmla="val 25000"/>
              <a:gd name="adj4" fmla="val 43750"/>
            </a:avLst>
          </a:prstGeom>
          <a:solidFill>
            <a:srgbClr val="0098FA"/>
          </a:solidFill>
          <a:ln cap="flat">
            <a:solidFill>
              <a:srgbClr val="0098FA"/>
            </a:solidFill>
            <a:round/>
          </a:ln>
          <a:effectLst>
            <a:glow rad="63500">
              <a:srgbClr val="0098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>
            <a:off x="3705220" y="1357299"/>
            <a:ext cx="857256" cy="428628"/>
          </a:xfrm>
          <a:prstGeom prst="bentArrow">
            <a:avLst>
              <a:gd name="adj1" fmla="val 25000"/>
              <a:gd name="adj2" fmla="val 34176"/>
              <a:gd name="adj3" fmla="val 25000"/>
              <a:gd name="adj4" fmla="val 43750"/>
            </a:avLst>
          </a:prstGeom>
          <a:solidFill>
            <a:srgbClr val="0098FA"/>
          </a:solidFill>
          <a:ln cap="flat">
            <a:solidFill>
              <a:srgbClr val="0098FA"/>
            </a:solidFill>
            <a:round/>
          </a:ln>
          <a:effectLst>
            <a:glow rad="63500">
              <a:srgbClr val="0098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曲折矢印 13"/>
          <p:cNvSpPr/>
          <p:nvPr/>
        </p:nvSpPr>
        <p:spPr>
          <a:xfrm rot="10800000">
            <a:off x="3857620" y="1571612"/>
            <a:ext cx="857256" cy="428628"/>
          </a:xfrm>
          <a:prstGeom prst="bentArrow">
            <a:avLst>
              <a:gd name="adj1" fmla="val 25000"/>
              <a:gd name="adj2" fmla="val 30735"/>
              <a:gd name="adj3" fmla="val 25000"/>
              <a:gd name="adj4" fmla="val 43750"/>
            </a:avLst>
          </a:prstGeom>
          <a:solidFill>
            <a:srgbClr val="0098FA"/>
          </a:solidFill>
          <a:ln cap="flat">
            <a:solidFill>
              <a:srgbClr val="0098FA"/>
            </a:solidFill>
            <a:round/>
          </a:ln>
          <a:effectLst>
            <a:glow rad="63500">
              <a:srgbClr val="0098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3786182" y="1500174"/>
            <a:ext cx="428628" cy="444789"/>
          </a:xfrm>
          <a:prstGeom prst="ellipse">
            <a:avLst/>
          </a:prstGeom>
          <a:solidFill>
            <a:srgbClr val="0098FA"/>
          </a:solidFill>
          <a:ln>
            <a:solidFill>
              <a:srgbClr val="FFFFFF">
                <a:alpha val="50196"/>
              </a:srgb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2800" dirty="0" smtClean="0"/>
              <a:t>1</a:t>
            </a:r>
            <a:endParaRPr kumimoji="1" lang="ja-JP" altLang="en-US" sz="4800" dirty="0"/>
          </a:p>
        </p:txBody>
      </p:sp>
      <p:sp>
        <p:nvSpPr>
          <p:cNvPr id="12" name="ドーナツ 11"/>
          <p:cNvSpPr>
            <a:spLocks noChangeAspect="1"/>
          </p:cNvSpPr>
          <p:nvPr/>
        </p:nvSpPr>
        <p:spPr>
          <a:xfrm>
            <a:off x="1714488" y="2857504"/>
            <a:ext cx="186200" cy="186200"/>
          </a:xfrm>
          <a:prstGeom prst="donut">
            <a:avLst>
              <a:gd name="adj" fmla="val 21315"/>
            </a:avLst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>
            <a:spLocks noChangeAspect="1"/>
          </p:cNvSpPr>
          <p:nvPr/>
        </p:nvSpPr>
        <p:spPr>
          <a:xfrm rot="19140000">
            <a:off x="1876338" y="2994111"/>
            <a:ext cx="52492" cy="113783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ドーナツ 19"/>
          <p:cNvSpPr>
            <a:spLocks noChangeAspect="1"/>
          </p:cNvSpPr>
          <p:nvPr/>
        </p:nvSpPr>
        <p:spPr>
          <a:xfrm>
            <a:off x="1285852" y="2857496"/>
            <a:ext cx="186200" cy="186200"/>
          </a:xfrm>
          <a:prstGeom prst="donut">
            <a:avLst>
              <a:gd name="adj" fmla="val 2131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>
            <a:spLocks noChangeAspect="1"/>
          </p:cNvSpPr>
          <p:nvPr/>
        </p:nvSpPr>
        <p:spPr>
          <a:xfrm rot="19140000">
            <a:off x="1447702" y="2994103"/>
            <a:ext cx="52492" cy="113783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3108" y="2857496"/>
            <a:ext cx="71438" cy="285752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 rot="16200000">
            <a:off x="2145485" y="2855112"/>
            <a:ext cx="71438" cy="285752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2462202" y="2857496"/>
            <a:ext cx="71438" cy="2857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 rot="16200000">
            <a:off x="2464579" y="2855112"/>
            <a:ext cx="71438" cy="2857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928662" y="3671700"/>
            <a:ext cx="571504" cy="70483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928662" y="3773105"/>
            <a:ext cx="571504" cy="70483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928662" y="3874510"/>
            <a:ext cx="571504" cy="70483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928662" y="3975916"/>
            <a:ext cx="571504" cy="70483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1785918" y="3714752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963656" y="3714752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2143108" y="3714752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1785918" y="3892490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963656" y="3892490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143108" y="3892490"/>
            <a:ext cx="142876" cy="14287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1822494" y="4286256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2000232" y="4286256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2179684" y="4286256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822494" y="4463994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2000232" y="4463994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2179684" y="4463994"/>
            <a:ext cx="142876" cy="14287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500034" y="2714620"/>
            <a:ext cx="428628" cy="42862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938936" y="4214818"/>
            <a:ext cx="571504" cy="704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938936" y="4316223"/>
            <a:ext cx="571504" cy="704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938936" y="4417628"/>
            <a:ext cx="571504" cy="704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938936" y="4519034"/>
            <a:ext cx="571504" cy="704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D:\Documents\Downloads\bgmfoxgif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84706" y="2010786"/>
            <a:ext cx="671514" cy="671514"/>
          </a:xfrm>
          <a:prstGeom prst="rect">
            <a:avLst/>
          </a:prstGeom>
          <a:noFill/>
          <a:effectLst/>
        </p:spPr>
      </p:pic>
      <p:pic>
        <p:nvPicPr>
          <p:cNvPr id="1041" name="Picture 17" descr="D:\Documents\Downloads\musical_not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0">
            <a:off x="5476782" y="1955173"/>
            <a:ext cx="285752" cy="746035"/>
          </a:xfrm>
          <a:prstGeom prst="rect">
            <a:avLst/>
          </a:prstGeom>
          <a:noFill/>
        </p:spPr>
      </p:pic>
      <p:sp>
        <p:nvSpPr>
          <p:cNvPr id="73" name="正方形/長方形 72"/>
          <p:cNvSpPr/>
          <p:nvPr/>
        </p:nvSpPr>
        <p:spPr>
          <a:xfrm>
            <a:off x="5500694" y="428604"/>
            <a:ext cx="3030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BGM Fox</a:t>
            </a:r>
            <a:endParaRPr lang="ja-JP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28596" y="285728"/>
            <a:ext cx="142876" cy="10715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8000">
                <a:srgbClr val="CEF3FA"/>
              </a:gs>
              <a:gs pos="100000">
                <a:srgbClr val="95E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1357290" y="142852"/>
            <a:ext cx="3429024" cy="500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曲折矢印 52"/>
          <p:cNvSpPr/>
          <p:nvPr/>
        </p:nvSpPr>
        <p:spPr>
          <a:xfrm>
            <a:off x="6715140" y="3357562"/>
            <a:ext cx="642942" cy="285751"/>
          </a:xfrm>
          <a:prstGeom prst="bentArrow">
            <a:avLst>
              <a:gd name="adj1" fmla="val 44382"/>
              <a:gd name="adj2" fmla="val 50000"/>
              <a:gd name="adj3" fmla="val 25000"/>
              <a:gd name="adj4" fmla="val 78324"/>
            </a:avLst>
          </a:prstGeom>
          <a:solidFill>
            <a:srgbClr val="5A5A5A"/>
          </a:solidFill>
          <a:ln cap="flat">
            <a:solidFill>
              <a:srgbClr val="5A5A5A"/>
            </a:solidFill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曲折矢印 53"/>
          <p:cNvSpPr/>
          <p:nvPr/>
        </p:nvSpPr>
        <p:spPr>
          <a:xfrm rot="10800000" flipH="1">
            <a:off x="7358082" y="4572008"/>
            <a:ext cx="571504" cy="428628"/>
          </a:xfrm>
          <a:prstGeom prst="bentArrow">
            <a:avLst>
              <a:gd name="adj1" fmla="val 25000"/>
              <a:gd name="adj2" fmla="val 21147"/>
              <a:gd name="adj3" fmla="val 25000"/>
              <a:gd name="adj4" fmla="val 81765"/>
            </a:avLst>
          </a:prstGeom>
          <a:solidFill>
            <a:srgbClr val="5A5A5A"/>
          </a:solidFill>
          <a:ln cap="flat">
            <a:solidFill>
              <a:srgbClr val="5A5A5A"/>
            </a:solidFill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曲折矢印 58"/>
          <p:cNvSpPr/>
          <p:nvPr/>
        </p:nvSpPr>
        <p:spPr>
          <a:xfrm rot="10800000" flipH="1">
            <a:off x="3643306" y="3286124"/>
            <a:ext cx="857256" cy="785818"/>
          </a:xfrm>
          <a:prstGeom prst="bentArrow">
            <a:avLst>
              <a:gd name="adj1" fmla="val 11672"/>
              <a:gd name="adj2" fmla="val 21147"/>
              <a:gd name="adj3" fmla="val 25000"/>
              <a:gd name="adj4" fmla="val 75000"/>
            </a:avLst>
          </a:prstGeom>
          <a:solidFill>
            <a:srgbClr val="0098FA"/>
          </a:solidFill>
          <a:ln cap="flat">
            <a:noFill/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曲折矢印 60"/>
          <p:cNvSpPr/>
          <p:nvPr/>
        </p:nvSpPr>
        <p:spPr>
          <a:xfrm>
            <a:off x="2643174" y="3367086"/>
            <a:ext cx="857256" cy="785818"/>
          </a:xfrm>
          <a:prstGeom prst="bentArrow">
            <a:avLst>
              <a:gd name="adj1" fmla="val 11672"/>
              <a:gd name="adj2" fmla="val 21147"/>
              <a:gd name="adj3" fmla="val 25000"/>
              <a:gd name="adj4" fmla="val 75000"/>
            </a:avLst>
          </a:prstGeom>
          <a:solidFill>
            <a:srgbClr val="5A5A5A"/>
          </a:solidFill>
          <a:ln cap="flat">
            <a:noFill/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曲折矢印 61"/>
          <p:cNvSpPr/>
          <p:nvPr/>
        </p:nvSpPr>
        <p:spPr>
          <a:xfrm rot="10800000" flipH="1">
            <a:off x="2643174" y="3438524"/>
            <a:ext cx="857256" cy="785818"/>
          </a:xfrm>
          <a:prstGeom prst="bentArrow">
            <a:avLst>
              <a:gd name="adj1" fmla="val 11672"/>
              <a:gd name="adj2" fmla="val 21147"/>
              <a:gd name="adj3" fmla="val 25000"/>
              <a:gd name="adj4" fmla="val 75000"/>
            </a:avLst>
          </a:prstGeom>
          <a:solidFill>
            <a:srgbClr val="5A5A5A"/>
          </a:solidFill>
          <a:ln cap="flat">
            <a:noFill/>
            <a:round/>
          </a:ln>
          <a:effectLst>
            <a:glow rad="63500">
              <a:srgbClr val="5A5A5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214282" y="3714760"/>
            <a:ext cx="571504" cy="5638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214282" y="3816165"/>
            <a:ext cx="571504" cy="5638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14282" y="3917570"/>
            <a:ext cx="571504" cy="5638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214282" y="4018976"/>
            <a:ext cx="571504" cy="56386"/>
          </a:xfrm>
          <a:prstGeom prst="round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214282" y="4211406"/>
            <a:ext cx="571504" cy="563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214282" y="4312811"/>
            <a:ext cx="571504" cy="563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214282" y="4414216"/>
            <a:ext cx="571504" cy="563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214282" y="4515622"/>
            <a:ext cx="571504" cy="563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 descr="D:\Documents\WorkingDirectory\bgmfox\bgmfox@suplik.net\chrome\skin\classic\images\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500438"/>
            <a:ext cx="317500" cy="285750"/>
          </a:xfrm>
          <a:prstGeom prst="rect">
            <a:avLst/>
          </a:prstGeom>
          <a:noFill/>
        </p:spPr>
      </p:pic>
      <p:sp>
        <p:nvSpPr>
          <p:cNvPr id="93" name="円/楕円 92"/>
          <p:cNvSpPr/>
          <p:nvPr/>
        </p:nvSpPr>
        <p:spPr>
          <a:xfrm>
            <a:off x="4714876" y="3929066"/>
            <a:ext cx="214314" cy="214314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ホームベース 93"/>
          <p:cNvSpPr/>
          <p:nvPr/>
        </p:nvSpPr>
        <p:spPr>
          <a:xfrm>
            <a:off x="4705351" y="3988599"/>
            <a:ext cx="130971" cy="102390"/>
          </a:xfrm>
          <a:prstGeom prst="homePlate">
            <a:avLst>
              <a:gd name="adj" fmla="val 2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平行四辺形 94"/>
          <p:cNvSpPr>
            <a:spLocks/>
          </p:cNvSpPr>
          <p:nvPr/>
        </p:nvSpPr>
        <p:spPr>
          <a:xfrm rot="19972332" flipH="1">
            <a:off x="4869535" y="4058084"/>
            <a:ext cx="97387" cy="142876"/>
          </a:xfrm>
          <a:prstGeom prst="parallelogram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5010153" y="3929066"/>
            <a:ext cx="214314" cy="214314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ホームベース 97"/>
          <p:cNvSpPr/>
          <p:nvPr/>
        </p:nvSpPr>
        <p:spPr>
          <a:xfrm>
            <a:off x="5000628" y="3988599"/>
            <a:ext cx="130971" cy="102390"/>
          </a:xfrm>
          <a:prstGeom prst="homePlate">
            <a:avLst>
              <a:gd name="adj" fmla="val 2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平行四辺形 98"/>
          <p:cNvSpPr>
            <a:spLocks/>
          </p:cNvSpPr>
          <p:nvPr/>
        </p:nvSpPr>
        <p:spPr>
          <a:xfrm rot="19972332" flipH="1">
            <a:off x="5164812" y="4058084"/>
            <a:ext cx="97387" cy="142876"/>
          </a:xfrm>
          <a:prstGeom prst="parallelogram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Picture 4" descr="D:\Documents\Downloads\bgmfoxgi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84" y="3286124"/>
            <a:ext cx="671514" cy="428628"/>
          </a:xfrm>
          <a:prstGeom prst="rect">
            <a:avLst/>
          </a:prstGeom>
          <a:noFill/>
          <a:effectLst/>
        </p:spPr>
      </p:pic>
      <p:pic>
        <p:nvPicPr>
          <p:cNvPr id="66" name="Picture 17" descr="D:\Documents\Downloads\musical_not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0">
            <a:off x="5823558" y="3085798"/>
            <a:ext cx="260740" cy="680734"/>
          </a:xfrm>
          <a:prstGeom prst="rect">
            <a:avLst/>
          </a:prstGeom>
          <a:noFill/>
        </p:spPr>
      </p:pic>
      <p:pic>
        <p:nvPicPr>
          <p:cNvPr id="75" name="Picture 17" descr="D:\Documents\Downloads\musical_not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0">
            <a:off x="5708927" y="3247628"/>
            <a:ext cx="156988" cy="409860"/>
          </a:xfrm>
          <a:prstGeom prst="rect">
            <a:avLst/>
          </a:prstGeom>
          <a:noFill/>
        </p:spPr>
      </p:pic>
      <p:pic>
        <p:nvPicPr>
          <p:cNvPr id="79" name="Picture 17" descr="D:\Documents\Downloads\musical_not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0">
            <a:off x="5649793" y="3342777"/>
            <a:ext cx="96048" cy="220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A5A5A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Shinichi</dc:creator>
  <cp:lastModifiedBy>Shinichi</cp:lastModifiedBy>
  <cp:revision>84</cp:revision>
  <dcterms:created xsi:type="dcterms:W3CDTF">2009-08-29T00:48:11Z</dcterms:created>
  <dcterms:modified xsi:type="dcterms:W3CDTF">2009-09-10T05:53:28Z</dcterms:modified>
</cp:coreProperties>
</file>