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89" r:id="rId2"/>
    <p:sldId id="690" r:id="rId3"/>
    <p:sldId id="69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6" r:id="rId12"/>
  </p:sldIdLst>
  <p:sldSz cx="9906000" cy="6858000" type="A4"/>
  <p:notesSz cx="6662738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33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41" autoAdjust="0"/>
    <p:restoredTop sz="99553" autoAdjust="0"/>
  </p:normalViewPr>
  <p:slideViewPr>
    <p:cSldViewPr>
      <p:cViewPr varScale="1">
        <p:scale>
          <a:sx n="108" d="100"/>
          <a:sy n="108" d="100"/>
        </p:scale>
        <p:origin x="120" y="3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l" defTabSz="915988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r" defTabSz="915988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l" defTabSz="915988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r" defTabSz="915988">
              <a:defRPr i="1">
                <a:ea typeface="돋움" panose="020B0600000101010101" pitchFamily="50" charset="-127"/>
              </a:defRPr>
            </a:lvl1pPr>
          </a:lstStyle>
          <a:p>
            <a:fld id="{DCF660C4-2989-4FA6-8A6C-E47207DA956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l" defTabSz="915988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r" defTabSz="915988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1513" y="749300"/>
            <a:ext cx="5318125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6300"/>
            <a:ext cx="4886325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2" tIns="46126" rIns="92252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l" defTabSz="915988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r" defTabSz="915988">
              <a:defRPr i="1">
                <a:ea typeface="돋움" panose="020B0600000101010101" pitchFamily="50" charset="-127"/>
              </a:defRPr>
            </a:lvl1pPr>
          </a:lstStyle>
          <a:p>
            <a:fld id="{1D0874A2-87FB-4603-996B-E17FEA6C06B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7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3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7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0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6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1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8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3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4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465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2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0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887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2715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Text Box 59"/>
          <p:cNvSpPr txBox="1">
            <a:spLocks noChangeArrowheads="1"/>
          </p:cNvSpPr>
          <p:nvPr userDrawn="1"/>
        </p:nvSpPr>
        <p:spPr bwMode="auto">
          <a:xfrm>
            <a:off x="6051550" y="333375"/>
            <a:ext cx="37973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b="1" dirty="0" err="1" smtClean="0">
                <a:latin typeface="바탕" pitchFamily="18" charset="-127"/>
                <a:ea typeface="바탕" pitchFamily="18" charset="-127"/>
              </a:rPr>
              <a:t>설치가이드</a:t>
            </a:r>
            <a:endParaRPr lang="ko-KR" altLang="en-US" b="1" dirty="0">
              <a:latin typeface="바탕" pitchFamily="18" charset="-127"/>
              <a:ea typeface="바탕" pitchFamily="18" charset="-127"/>
            </a:endParaRPr>
          </a:p>
          <a:p>
            <a:pPr algn="r">
              <a:spcBef>
                <a:spcPct val="50000"/>
              </a:spcBef>
              <a:defRPr/>
            </a:pPr>
            <a:endParaRPr lang="en-US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84" name="Text Box 60"/>
          <p:cNvSpPr txBox="1">
            <a:spLocks noChangeArrowheads="1"/>
          </p:cNvSpPr>
          <p:nvPr userDrawn="1"/>
        </p:nvSpPr>
        <p:spPr bwMode="auto">
          <a:xfrm>
            <a:off x="4530725" y="6640513"/>
            <a:ext cx="8540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F143295A-BA23-47E5-864C-0AF54EBB70E5}" type="slidenum">
              <a:rPr lang="en-US" altLang="ko-KR"/>
              <a:pPr eaLnBrk="1" hangingPunct="1">
                <a:spcBef>
                  <a:spcPct val="50000"/>
                </a:spcBef>
              </a:pPr>
              <a:t>‹#›</a:t>
            </a:fld>
            <a:endParaRPr lang="en-US" altLang="ko-KR"/>
          </a:p>
        </p:txBody>
      </p:sp>
      <p:sp>
        <p:nvSpPr>
          <p:cNvPr id="1087" name="Line 63"/>
          <p:cNvSpPr>
            <a:spLocks noChangeShapeType="1"/>
          </p:cNvSpPr>
          <p:nvPr userDrawn="1"/>
        </p:nvSpPr>
        <p:spPr bwMode="auto">
          <a:xfrm>
            <a:off x="0" y="600075"/>
            <a:ext cx="99060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089" name="Line 65"/>
          <p:cNvSpPr>
            <a:spLocks noChangeShapeType="1"/>
          </p:cNvSpPr>
          <p:nvPr userDrawn="1"/>
        </p:nvSpPr>
        <p:spPr bwMode="auto">
          <a:xfrm flipH="1" flipV="1">
            <a:off x="0" y="6557963"/>
            <a:ext cx="9906000" cy="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093" name="Text Box 69"/>
          <p:cNvSpPr txBox="1">
            <a:spLocks noChangeArrowheads="1"/>
          </p:cNvSpPr>
          <p:nvPr userDrawn="1"/>
        </p:nvSpPr>
        <p:spPr bwMode="auto">
          <a:xfrm>
            <a:off x="38100" y="366713"/>
            <a:ext cx="4608513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          </a:t>
            </a:r>
            <a:r>
              <a:rPr lang="ko-KR" altLang="en-US" b="1" dirty="0" smtClean="0">
                <a:latin typeface="바탕" pitchFamily="18" charset="-127"/>
                <a:ea typeface="바탕" pitchFamily="18" charset="-127"/>
              </a:rPr>
              <a:t>웹 </a:t>
            </a:r>
            <a:r>
              <a:rPr lang="ko-KR" altLang="en-US" b="1" dirty="0" err="1" smtClean="0">
                <a:latin typeface="바탕" pitchFamily="18" charset="-127"/>
                <a:ea typeface="바탕" pitchFamily="18" charset="-127"/>
              </a:rPr>
              <a:t>크롤러</a:t>
            </a:r>
            <a:r>
              <a:rPr lang="ko-KR" altLang="en-US" b="1" dirty="0" smtClean="0">
                <a:latin typeface="바탕" pitchFamily="18" charset="-127"/>
                <a:ea typeface="바탕" pitchFamily="18" charset="-127"/>
              </a:rPr>
              <a:t> 시스템</a:t>
            </a:r>
            <a:endParaRPr lang="ko-KR" altLang="en-US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 userDrawn="1"/>
        </p:nvSpPr>
        <p:spPr bwMode="auto">
          <a:xfrm>
            <a:off x="8697913" y="6634163"/>
            <a:ext cx="1212850" cy="246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dirty="0" smtClean="0">
                <a:latin typeface="바탕체" pitchFamily="17" charset="-127"/>
              </a:rPr>
              <a:t>신일</a:t>
            </a:r>
            <a:endParaRPr lang="en-US" altLang="ko-KR" dirty="0">
              <a:latin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etbrains.com/pychar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053"/>
          <p:cNvSpPr>
            <a:spLocks noChangeShapeType="1"/>
          </p:cNvSpPr>
          <p:nvPr/>
        </p:nvSpPr>
        <p:spPr bwMode="auto">
          <a:xfrm>
            <a:off x="338138" y="2360613"/>
            <a:ext cx="91868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Text Box 1054"/>
          <p:cNvSpPr txBox="1">
            <a:spLocks noChangeArrowheads="1"/>
          </p:cNvSpPr>
          <p:nvPr/>
        </p:nvSpPr>
        <p:spPr bwMode="auto">
          <a:xfrm>
            <a:off x="4254500" y="1849438"/>
            <a:ext cx="5346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000" b="1" dirty="0" err="1" smtClean="0">
                <a:latin typeface="Times New Roman" panose="02020603050405020304" pitchFamily="18" charset="0"/>
              </a:rPr>
              <a:t>설치가이드</a:t>
            </a:r>
            <a:endParaRPr lang="en-US" altLang="ko-KR" sz="3000" b="1" dirty="0">
              <a:latin typeface="Times New Roman" panose="02020603050405020304" pitchFamily="18" charset="0"/>
            </a:endParaRPr>
          </a:p>
        </p:txBody>
      </p:sp>
      <p:sp>
        <p:nvSpPr>
          <p:cNvPr id="2052" name="Text Box 1055"/>
          <p:cNvSpPr txBox="1">
            <a:spLocks noChangeArrowheads="1"/>
          </p:cNvSpPr>
          <p:nvPr/>
        </p:nvSpPr>
        <p:spPr bwMode="auto">
          <a:xfrm>
            <a:off x="6484938" y="2606675"/>
            <a:ext cx="311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바탕체" panose="02030609000101010101" pitchFamily="17" charset="-127"/>
              </a:rPr>
              <a:t>P001-001</a:t>
            </a:r>
            <a:endParaRPr lang="ko-KR" altLang="en-US" sz="2000" b="1" dirty="0">
              <a:latin typeface="바탕체" panose="02030609000101010101" pitchFamily="17" charset="-127"/>
            </a:endParaRPr>
          </a:p>
        </p:txBody>
      </p:sp>
      <p:sp>
        <p:nvSpPr>
          <p:cNvPr id="2053" name="Text Box 1057"/>
          <p:cNvSpPr txBox="1">
            <a:spLocks noChangeArrowheads="1"/>
          </p:cNvSpPr>
          <p:nvPr/>
        </p:nvSpPr>
        <p:spPr bwMode="auto">
          <a:xfrm>
            <a:off x="2000250" y="1096963"/>
            <a:ext cx="760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000" b="1" dirty="0" smtClean="0">
                <a:latin typeface="Times New Roman" panose="02020603050405020304" pitchFamily="18" charset="0"/>
              </a:rPr>
              <a:t>웹 </a:t>
            </a:r>
            <a:r>
              <a:rPr lang="ko-KR" altLang="en-US" sz="2000" b="1" dirty="0" err="1" smtClean="0">
                <a:latin typeface="Times New Roman" panose="02020603050405020304" pitchFamily="18" charset="0"/>
              </a:rPr>
              <a:t>크롤러</a:t>
            </a:r>
            <a:r>
              <a:rPr lang="ko-KR" altLang="en-US" sz="2000" b="1" dirty="0" smtClean="0">
                <a:latin typeface="Times New Roman" panose="02020603050405020304" pitchFamily="18" charset="0"/>
              </a:rPr>
              <a:t> 시스템 구축 </a:t>
            </a:r>
            <a:endParaRPr lang="ko-KR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77203"/>
              </p:ext>
            </p:extLst>
          </p:nvPr>
        </p:nvGraphicFramePr>
        <p:xfrm>
          <a:off x="6191250" y="3789363"/>
          <a:ext cx="3370263" cy="966927"/>
        </p:xfrm>
        <a:graphic>
          <a:graphicData uri="http://schemas.openxmlformats.org/drawingml/2006/table">
            <a:tbl>
              <a:tblPr/>
              <a:tblGrid>
                <a:gridCol w="132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시스템명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: </a:t>
                      </a:r>
                    </a:p>
                  </a:txBody>
                  <a:tcPr marL="38100" marR="38100" marT="19037" marB="1903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웹 </a:t>
                      </a: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크롤러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시스템</a:t>
                      </a:r>
                    </a:p>
                  </a:txBody>
                  <a:tcPr marL="38100" marR="38100" marT="19037" marB="1903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스테이지명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:</a:t>
                      </a:r>
                    </a:p>
                  </a:txBody>
                  <a:tcPr marL="38100" marR="38100" marT="19037" marB="1903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설치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바탕체" pitchFamily="17" charset="-127"/>
                      </a:endParaRPr>
                    </a:p>
                  </a:txBody>
                  <a:tcPr marL="38100" marR="38100" marT="19037" marB="1903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버전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:</a:t>
                      </a:r>
                    </a:p>
                  </a:txBody>
                  <a:tcPr marL="38100" marR="38100" marT="19037" marB="1903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바탕체" pitchFamily="17" charset="-127"/>
                        </a:rPr>
                        <a:t>Ver. 1.0</a:t>
                      </a:r>
                    </a:p>
                  </a:txBody>
                  <a:tcPr marL="38100" marR="38100" marT="19037" marB="1903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확인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http://localhost:5000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1181100"/>
            <a:ext cx="82486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272480" y="1135835"/>
            <a:ext cx="792088" cy="432048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Arial" charset="0"/>
              </a:rPr>
              <a:t>App.py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686245" y="1147912"/>
            <a:ext cx="1152128" cy="432048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Arial" charset="0"/>
              </a:rPr>
              <a:t>naverController.py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686245" y="1988840"/>
            <a:ext cx="1152128" cy="432048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Arial" charset="0"/>
              </a:rPr>
              <a:t>naverService.py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836876" y="1133119"/>
            <a:ext cx="1152128" cy="432048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Arial" charset="0"/>
              </a:rPr>
              <a:t>Index.html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(naver.html)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cxnSp>
        <p:nvCxnSpPr>
          <p:cNvPr id="10" name="직선 화살표 연결선 9"/>
          <p:cNvCxnSpPr>
            <a:stCxn id="3" idx="3"/>
            <a:endCxn id="5" idx="1"/>
          </p:cNvCxnSpPr>
          <p:nvPr/>
        </p:nvCxnSpPr>
        <p:spPr bwMode="auto">
          <a:xfrm>
            <a:off x="1064568" y="1351859"/>
            <a:ext cx="621677" cy="12077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 bwMode="auto">
          <a:xfrm flipV="1">
            <a:off x="2838373" y="1349143"/>
            <a:ext cx="998503" cy="14793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 bwMode="auto">
          <a:xfrm>
            <a:off x="2262309" y="1579960"/>
            <a:ext cx="0" cy="40888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0674" y="92799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서버구동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1441" y="950785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9143" y="24225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3681" y="91319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0472" y="927999"/>
            <a:ext cx="5112568" cy="85640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00472" y="1844824"/>
            <a:ext cx="5112568" cy="85640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1234" y="850266"/>
            <a:ext cx="10983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Flask Library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85048" y="1819072"/>
            <a:ext cx="1590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Libaray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4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4"/>
          <p:cNvSpPr txBox="1">
            <a:spLocks noChangeArrowheads="1"/>
          </p:cNvSpPr>
          <p:nvPr/>
        </p:nvSpPr>
        <p:spPr bwMode="auto">
          <a:xfrm>
            <a:off x="4152900" y="885825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kumimoji="0" lang="ko-KR" altLang="en-US" sz="1400" b="1" u="sng">
                <a:latin typeface="바탕체" panose="02030609000101010101" pitchFamily="17" charset="-127"/>
              </a:rPr>
              <a:t>개 정 이 력</a:t>
            </a:r>
          </a:p>
        </p:txBody>
      </p:sp>
      <p:graphicFrame>
        <p:nvGraphicFramePr>
          <p:cNvPr id="69031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29008"/>
              </p:ext>
            </p:extLst>
          </p:nvPr>
        </p:nvGraphicFramePr>
        <p:xfrm>
          <a:off x="279400" y="1419225"/>
          <a:ext cx="9332912" cy="2556003"/>
        </p:xfrm>
        <a:graphic>
          <a:graphicData uri="http://schemas.openxmlformats.org/drawingml/2006/table">
            <a:tbl>
              <a:tblPr/>
              <a:tblGrid>
                <a:gridCol w="95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버전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변경일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변경내용</a:t>
                      </a:r>
                      <a:r>
                        <a:rPr kumimoji="1" lang="en-US" altLang="ko-KR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작성자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승인자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1.0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2018.04.20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최초작성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김신일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김신일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43" name="Line 125"/>
          <p:cNvSpPr>
            <a:spLocks noChangeShapeType="1"/>
          </p:cNvSpPr>
          <p:nvPr/>
        </p:nvSpPr>
        <p:spPr bwMode="auto">
          <a:xfrm>
            <a:off x="228600" y="6172200"/>
            <a:ext cx="21351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44" name="Rectangle 126"/>
          <p:cNvSpPr>
            <a:spLocks noChangeArrowheads="1"/>
          </p:cNvSpPr>
          <p:nvPr/>
        </p:nvSpPr>
        <p:spPr bwMode="auto">
          <a:xfrm>
            <a:off x="152400" y="6188075"/>
            <a:ext cx="9753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just" eaLnBrk="1" latinLnBrk="1" hangingPunct="1"/>
            <a:r>
              <a:rPr lang="en-US" altLang="ko-KR" sz="800" baseline="30000">
                <a:latin typeface="바탕체" panose="02030609000101010101" pitchFamily="17" charset="-127"/>
              </a:rPr>
              <a:t>1</a:t>
            </a:r>
            <a:r>
              <a:rPr lang="ko-KR" altLang="en-US" sz="800">
                <a:latin typeface="바탕체" panose="02030609000101010101" pitchFamily="17" charset="-127"/>
              </a:rPr>
              <a:t>변경 내용</a:t>
            </a:r>
            <a:r>
              <a:rPr lang="en-US" altLang="ko-KR" sz="800">
                <a:latin typeface="바탕체" panose="02030609000101010101" pitchFamily="17" charset="-127"/>
              </a:rPr>
              <a:t>: </a:t>
            </a:r>
            <a:r>
              <a:rPr lang="ko-KR" altLang="en-US" sz="800">
                <a:latin typeface="바탕체" panose="02030609000101010101" pitchFamily="17" charset="-127"/>
              </a:rPr>
              <a:t>변경이 발생되는 위치와 변경 내용을 자세히 기록</a:t>
            </a:r>
            <a:r>
              <a:rPr lang="en-US" altLang="ko-KR" sz="800">
                <a:latin typeface="바탕체" panose="02030609000101010101" pitchFamily="17" charset="-127"/>
              </a:rPr>
              <a:t>(</a:t>
            </a:r>
            <a:r>
              <a:rPr lang="ko-KR" altLang="en-US" sz="800">
                <a:latin typeface="바탕체" panose="02030609000101010101" pitchFamily="17" charset="-127"/>
              </a:rPr>
              <a:t>장</a:t>
            </a:r>
            <a:r>
              <a:rPr lang="en-US" altLang="ko-KR" sz="800">
                <a:latin typeface="바탕체" panose="02030609000101010101" pitchFamily="17" charset="-127"/>
              </a:rPr>
              <a:t>.</a:t>
            </a:r>
            <a:r>
              <a:rPr lang="ko-KR" altLang="en-US" sz="800">
                <a:latin typeface="바탕체" panose="02030609000101010101" pitchFamily="17" charset="-127"/>
              </a:rPr>
              <a:t>절과 변경 내용을 기술한다</a:t>
            </a:r>
            <a:r>
              <a:rPr lang="en-US" altLang="ko-KR" sz="800">
                <a:latin typeface="바탕체" panose="02030609000101010101" pitchFamily="17" charset="-127"/>
              </a:rPr>
              <a:t>.)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1.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3.x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://www.python.org/downloads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/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980728"/>
            <a:ext cx="7162800" cy="28289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848544" y="2564904"/>
            <a:ext cx="1224136" cy="360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" y="1124744"/>
            <a:ext cx="7030368" cy="41128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72" y="692696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pycharm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및 설치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https://www.jetbrains.com/pycharm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664968" y="4653136"/>
            <a:ext cx="1944216" cy="58441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9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설치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(Flask &amp; bs4)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&gt; pip install Flask</a:t>
            </a:r>
          </a:p>
          <a:p>
            <a:pPr algn="l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&gt; pip install bs3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0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서버구동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980728"/>
            <a:ext cx="635317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257" y="3569944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python app.py</a:t>
            </a:r>
          </a:p>
        </p:txBody>
      </p:sp>
    </p:spTree>
    <p:extLst>
      <p:ext uri="{BB962C8B-B14F-4D97-AF65-F5344CB8AC3E}">
        <p14:creationId xmlns:p14="http://schemas.microsoft.com/office/powerpoint/2010/main" val="30149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확인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http://localhost:5000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2" y="1052736"/>
            <a:ext cx="8656052" cy="4038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0552" y="2258132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확인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http://localhost:5000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2" y="938917"/>
            <a:ext cx="8305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72" y="692696"/>
            <a:ext cx="8424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확인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http://localhost:5000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65" y="1052736"/>
            <a:ext cx="8258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H:\팀자료\개발프로세스개선TFT\03.작업관리\04.문서표준\산출물표준-파워포인트-가로.pot</Template>
  <TotalTime>403</TotalTime>
  <Words>156</Words>
  <Application>Microsoft Office PowerPoint</Application>
  <PresentationFormat>A4 용지(210x297mm)</PresentationFormat>
  <Paragraphs>47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돋움</vt:lpstr>
      <vt:lpstr>맑은 고딕</vt:lpstr>
      <vt:lpstr>바탕</vt:lpstr>
      <vt:lpstr>바탕체</vt:lpstr>
      <vt:lpstr>Arial</vt:lpstr>
      <vt:lpstr>Times New Roman</vt:lpstr>
      <vt:lpstr>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신일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설치가이드</dc:title>
  <dc:creator>김신일</dc:creator>
  <cp:keywords>문서번호 입력</cp:keywords>
  <cp:lastModifiedBy>shinil kim</cp:lastModifiedBy>
  <cp:revision>60</cp:revision>
  <cp:lastPrinted>2000-06-21T05:25:21Z</cp:lastPrinted>
  <dcterms:created xsi:type="dcterms:W3CDTF">2003-12-28T11:53:32Z</dcterms:created>
  <dcterms:modified xsi:type="dcterms:W3CDTF">2018-04-20T14:02:41Z</dcterms:modified>
</cp:coreProperties>
</file>