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38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7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77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2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B660-7FAC-4506-8490-013637D741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2864-51E3-4D41-854A-4C254D82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449" y="2601265"/>
            <a:ext cx="10437844" cy="82773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Проектная деятельность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51FDB-DCD5-45AD-8CC5-651F1631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535" y="4931650"/>
            <a:ext cx="6024465" cy="1655762"/>
          </a:xfrm>
        </p:spPr>
        <p:txBody>
          <a:bodyPr/>
          <a:lstStyle/>
          <a:p>
            <a:pPr algn="r"/>
            <a:r>
              <a:rPr lang="ru-RU" dirty="0"/>
              <a:t>Выполнили студенты УИБ-112</a:t>
            </a:r>
          </a:p>
          <a:p>
            <a:pPr algn="r"/>
            <a:r>
              <a:rPr lang="ru-RU" dirty="0"/>
              <a:t>Орлов Андрей Витальевич</a:t>
            </a:r>
            <a:br>
              <a:rPr lang="ru-RU" dirty="0"/>
            </a:br>
            <a:r>
              <a:rPr lang="ru-RU" dirty="0"/>
              <a:t>Бакеев Руслан Эльдусович</a:t>
            </a:r>
          </a:p>
        </p:txBody>
      </p:sp>
    </p:spTree>
    <p:extLst>
      <p:ext uri="{BB962C8B-B14F-4D97-AF65-F5344CB8AC3E}">
        <p14:creationId xmlns:p14="http://schemas.microsoft.com/office/powerpoint/2010/main" val="45065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067D-636E-4ABB-A3AA-194F6733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425" y="205010"/>
            <a:ext cx="8911687" cy="1280890"/>
          </a:xfrm>
        </p:spPr>
        <p:txBody>
          <a:bodyPr/>
          <a:lstStyle/>
          <a:p>
            <a:r>
              <a:rPr lang="ru-RU" dirty="0"/>
              <a:t>Функция 2</a:t>
            </a:r>
            <a:r>
              <a:rPr lang="en-US" dirty="0"/>
              <a:t>: Clicked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80DF-2071-4870-87FD-3014D106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0" y="1447800"/>
            <a:ext cx="7505700" cy="33030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def clicked():</a:t>
            </a:r>
            <a:b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f, g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sel.get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(), sel1.get()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if f == 1 and g == 1: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special()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elif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g == 1 and f == 0: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brute()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elif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g == 0 and f == 1: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iterations()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else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3.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configure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='Выберите хотя бы один вариант.')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243CAC-3CD7-4F7C-AF3B-F06C3CCC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1" y="1485900"/>
            <a:ext cx="5570537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66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24E9-3993-487E-8046-51A779F1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70" y="73758"/>
            <a:ext cx="8911687" cy="1280890"/>
          </a:xfrm>
        </p:spPr>
        <p:txBody>
          <a:bodyPr/>
          <a:lstStyle/>
          <a:p>
            <a:r>
              <a:rPr lang="ru-RU" dirty="0"/>
              <a:t>Функция 3</a:t>
            </a:r>
            <a:r>
              <a:rPr lang="en-US" dirty="0"/>
              <a:t>: Iterations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5033C6-9577-4050-8DB5-33878CBF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14" y="0"/>
            <a:ext cx="4417486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E30DECF5-253E-4353-A536-CDA29C27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15" y="2409032"/>
            <a:ext cx="4417485" cy="188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8" descr="Screenshot_23">
            <a:extLst>
              <a:ext uri="{FF2B5EF4-FFF2-40B4-BE49-F238E27FC236}">
                <a16:creationId xmlns:a16="http://schemas.microsoft.com/office/drawing/2014/main" id="{35027275-DFDE-40B7-A5F9-87E3B71A3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14" y="4617108"/>
            <a:ext cx="4417485" cy="17954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D78EFD-44A8-4899-A2EE-63D93D6D1C25}"/>
              </a:ext>
            </a:extLst>
          </p:cNvPr>
          <p:cNvSpPr txBox="1"/>
          <p:nvPr/>
        </p:nvSpPr>
        <p:spPr>
          <a:xfrm>
            <a:off x="8115300" y="2039700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Изначальное окно программы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2618E-3DBD-42FE-86BA-901AB747DAFE}"/>
              </a:ext>
            </a:extLst>
          </p:cNvPr>
          <p:cNvSpPr txBox="1"/>
          <p:nvPr/>
        </p:nvSpPr>
        <p:spPr>
          <a:xfrm>
            <a:off x="8201025" y="4285081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Неправильный ввод точности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C1D5F-2909-4284-9103-254948D1FCC3}"/>
              </a:ext>
            </a:extLst>
          </p:cNvPr>
          <p:cNvSpPr txBox="1"/>
          <p:nvPr/>
        </p:nvSpPr>
        <p:spPr>
          <a:xfrm>
            <a:off x="8353425" y="6412572"/>
            <a:ext cx="767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Правильный ввод точности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6957F-82F5-47EF-B1BE-197FEAA66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838092"/>
            <a:ext cx="2871642" cy="6019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0B0E3-CA8B-4AEB-A7F4-B47FC05EC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643" y="850485"/>
            <a:ext cx="4902871" cy="60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9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D6B6-E06A-4109-ABF0-B69A0819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150" y="190499"/>
            <a:ext cx="4169825" cy="1280890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4: Brute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C8225-90BA-4B0C-8298-AA6FDF1AE7A5}"/>
              </a:ext>
            </a:extLst>
          </p:cNvPr>
          <p:cNvSpPr txBox="1"/>
          <p:nvPr/>
        </p:nvSpPr>
        <p:spPr>
          <a:xfrm>
            <a:off x="8051006" y="166321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Изначальное окно программы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19ABC-3AC0-46D0-BFCB-8AD14414D9CF}"/>
              </a:ext>
            </a:extLst>
          </p:cNvPr>
          <p:cNvSpPr txBox="1"/>
          <p:nvPr/>
        </p:nvSpPr>
        <p:spPr>
          <a:xfrm>
            <a:off x="8232175" y="4095322"/>
            <a:ext cx="707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Неправильный ввод точности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FBFFC-6D6F-48A0-AE49-685915B3CC83}"/>
              </a:ext>
            </a:extLst>
          </p:cNvPr>
          <p:cNvSpPr txBox="1"/>
          <p:nvPr/>
        </p:nvSpPr>
        <p:spPr>
          <a:xfrm>
            <a:off x="8377238" y="6296930"/>
            <a:ext cx="762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Правильный ввод точности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8C6AE-ED1D-423B-B1C9-89197F08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1073"/>
            <a:ext cx="3722918" cy="5966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E1049-81C4-4946-B903-1DA8B43D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27" y="121297"/>
            <a:ext cx="4262624" cy="1539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CD2BE6-62C6-45CE-8BA2-9BA997A6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722" y="2222794"/>
            <a:ext cx="4248928" cy="1830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0FC9B2-B7CC-4E21-B84A-C6AA13188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20" y="4625451"/>
            <a:ext cx="4248928" cy="16296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525DD-DD6F-4104-B387-73BEDB636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919" y="891073"/>
            <a:ext cx="4042336" cy="59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272F-17BC-4CE6-BB86-F02E2A66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425" y="128810"/>
            <a:ext cx="8911687" cy="1280890"/>
          </a:xfrm>
        </p:spPr>
        <p:txBody>
          <a:bodyPr/>
          <a:lstStyle/>
          <a:p>
            <a:r>
              <a:rPr lang="ru-RU" dirty="0"/>
              <a:t>Функция 5</a:t>
            </a:r>
            <a:r>
              <a:rPr lang="en-US" dirty="0"/>
              <a:t>: Special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0411-3854-4C90-979B-D4208958A77A}"/>
              </a:ext>
            </a:extLst>
          </p:cNvPr>
          <p:cNvSpPr txBox="1"/>
          <p:nvPr/>
        </p:nvSpPr>
        <p:spPr>
          <a:xfrm>
            <a:off x="7860506" y="2948447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Изначальное окно программы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CE927-6A52-4829-9708-07339AF64379}"/>
              </a:ext>
            </a:extLst>
          </p:cNvPr>
          <p:cNvSpPr txBox="1"/>
          <p:nvPr/>
        </p:nvSpPr>
        <p:spPr>
          <a:xfrm>
            <a:off x="7860506" y="4718441"/>
            <a:ext cx="702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Неправильный ввод точности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FF8EA-CEED-4673-916E-4FF2D9523CE5}"/>
              </a:ext>
            </a:extLst>
          </p:cNvPr>
          <p:cNvSpPr txBox="1"/>
          <p:nvPr/>
        </p:nvSpPr>
        <p:spPr>
          <a:xfrm>
            <a:off x="8063169" y="6488667"/>
            <a:ext cx="7539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Правильный ввод точности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7" y="1164060"/>
            <a:ext cx="3726618" cy="56863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45" y="1164061"/>
            <a:ext cx="3547862" cy="56863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06" y="1173588"/>
            <a:ext cx="4429378" cy="3429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06" y="3381931"/>
            <a:ext cx="4762913" cy="13412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8" y="5155051"/>
            <a:ext cx="4755292" cy="133361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27" y="1573302"/>
            <a:ext cx="4755292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09B8-ABA9-43FC-BF04-0177A08E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87" y="128810"/>
            <a:ext cx="9963449" cy="1280890"/>
          </a:xfrm>
        </p:spPr>
        <p:txBody>
          <a:bodyPr/>
          <a:lstStyle/>
          <a:p>
            <a:r>
              <a:rPr lang="ru-RU" dirty="0"/>
              <a:t>Измерение времени работы алгоритмов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2665E-99EB-4383-99CB-92F7BA967EE3}"/>
              </a:ext>
            </a:extLst>
          </p:cNvPr>
          <p:cNvSpPr txBox="1"/>
          <p:nvPr/>
        </p:nvSpPr>
        <p:spPr>
          <a:xfrm>
            <a:off x="275855" y="59207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времени метода прямого перебора</a:t>
            </a:r>
            <a:br>
              <a:rPr lang="ru-RU" dirty="0"/>
            </a:br>
            <a:r>
              <a:rPr lang="en-US" dirty="0"/>
              <a:t>   </a:t>
            </a:r>
            <a:r>
              <a:rPr lang="ru-RU" dirty="0"/>
              <a:t>(Сложность алгоритма – </a:t>
            </a:r>
            <a:r>
              <a:rPr lang="en-US" dirty="0"/>
              <a:t>O(⌈(6,5*(1/n))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E5583-AC3C-4D2C-B7DA-E3E360238D42}"/>
              </a:ext>
            </a:extLst>
          </p:cNvPr>
          <p:cNvSpPr txBox="1"/>
          <p:nvPr/>
        </p:nvSpPr>
        <p:spPr>
          <a:xfrm>
            <a:off x="6703977" y="60283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     График времени метода итераций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     (Сложность алгоритма – </a:t>
            </a:r>
            <a:r>
              <a:rPr lang="en-US" dirty="0"/>
              <a:t>O(n</a:t>
            </a:r>
            <a:r>
              <a:rPr lang="ru-RU" dirty="0"/>
              <a:t>))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6" y="1714094"/>
            <a:ext cx="5262620" cy="38927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1714094"/>
            <a:ext cx="5906256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6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96DC-74EE-4805-BE21-CBDF95A3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125" y="195485"/>
            <a:ext cx="8911687" cy="1280890"/>
          </a:xfrm>
        </p:spPr>
        <p:txBody>
          <a:bodyPr/>
          <a:lstStyle/>
          <a:p>
            <a:r>
              <a:rPr lang="ru-RU" dirty="0"/>
              <a:t>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4F93-9A98-4A16-803E-5DD54199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476375"/>
            <a:ext cx="10590212" cy="477774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В ходе выполнения работы были изучены: метод итераций, метод прямого перебора значений.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Было проделано: найдено решение уравнения на указанном диапазоне с заданной точностью, использовав модуль «поиск решения» (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Excel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Найдено решение уравнения на указанном диапазоне с заданной точностью, используя метод прямого перебора значений в пределах диапазона.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Найдено решение уравнения на указанном диапазоне с заданной точностью, используя численный метод – Метод итераций (последовательных приближений).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Программа написана с применением элементов графического интерфейса пользователя (окна, кнопки, поля ввода, строк текста и т.д.)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Было измерено время работы каждой из основных вычислительных процедур с помощью многократных измерений, построены графики зависимости времени работы алгоритма от заданной точности.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3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B98-38F1-4A76-B718-89518EF7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2788555"/>
            <a:ext cx="8911687" cy="128089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9421-4EE9-4357-9341-F31E086A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43" y="379975"/>
            <a:ext cx="9603275" cy="1049235"/>
          </a:xfrm>
        </p:spPr>
        <p:txBody>
          <a:bodyPr>
            <a:normAutofit/>
          </a:bodyPr>
          <a:lstStyle/>
          <a:p>
            <a:r>
              <a:rPr lang="ru-RU" sz="4900" dirty="0"/>
              <a:t>План презентации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0335-1B10-467D-9853-90B6D7C8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89" y="1965649"/>
            <a:ext cx="10170334" cy="3777622"/>
          </a:xfrm>
        </p:spPr>
        <p:txBody>
          <a:bodyPr>
            <a:noAutofit/>
          </a:bodyPr>
          <a:lstStyle/>
          <a:p>
            <a:r>
              <a:rPr lang="ru-RU" sz="2400" dirty="0"/>
              <a:t>1) Рассказать о поиске решения через </a:t>
            </a:r>
            <a:r>
              <a:rPr lang="en-US" sz="2400" dirty="0"/>
              <a:t>Excel</a:t>
            </a:r>
            <a:br>
              <a:rPr lang="en-US" sz="2400" dirty="0"/>
            </a:br>
            <a:r>
              <a:rPr lang="en-US" sz="2400" dirty="0"/>
              <a:t>2) </a:t>
            </a:r>
            <a:r>
              <a:rPr lang="ru-RU" sz="2400" dirty="0"/>
              <a:t>Рассказать о методе прямого перебора</a:t>
            </a:r>
            <a:br>
              <a:rPr lang="ru-RU" sz="2400" dirty="0"/>
            </a:br>
            <a:r>
              <a:rPr lang="ru-RU" sz="2400" dirty="0"/>
              <a:t>3) Рассказать о методе итераций (последовательных приближений)</a:t>
            </a:r>
            <a:br>
              <a:rPr lang="ru-RU" sz="2400" dirty="0"/>
            </a:br>
            <a:r>
              <a:rPr lang="ru-RU" sz="2400" dirty="0"/>
              <a:t>4) Рассказать о проектировании графического интерфейса</a:t>
            </a:r>
            <a:br>
              <a:rPr lang="ru-RU" sz="2400" dirty="0"/>
            </a:br>
            <a:r>
              <a:rPr lang="ru-RU" sz="2400" dirty="0"/>
              <a:t>5) Рассказать об измерении времени работа алгоритма</a:t>
            </a:r>
            <a:br>
              <a:rPr lang="ru-RU" sz="2400" dirty="0"/>
            </a:br>
            <a:r>
              <a:rPr lang="ru-RU" sz="2400" dirty="0"/>
              <a:t>6) Общий вывод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6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9BB4-DAF5-414D-A604-8A8A87BC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509" y="185960"/>
            <a:ext cx="8911687" cy="1280890"/>
          </a:xfrm>
        </p:spPr>
        <p:txBody>
          <a:bodyPr>
            <a:normAutofit/>
          </a:bodyPr>
          <a:lstStyle/>
          <a:p>
            <a:r>
              <a:rPr lang="ru-RU" sz="4900" dirty="0"/>
              <a:t>Поиск решения через </a:t>
            </a:r>
            <a:r>
              <a:rPr lang="en-US" sz="4900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FD72-3AF9-4115-B1BC-BDCFD781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74" y="4033837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C490C9-04D8-4F35-89B1-29AAA3C4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342490"/>
            <a:ext cx="5934075" cy="281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FFCC17A-FD0B-4C4C-B551-E843514C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7" y="4158197"/>
            <a:ext cx="5934075" cy="239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28209A-2DA6-49AD-A523-7293F8C9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98" y="1342490"/>
            <a:ext cx="55721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97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4B15-9E11-4A2C-A2C8-C9E16FC1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793" y="224215"/>
            <a:ext cx="8513997" cy="1324340"/>
          </a:xfrm>
        </p:spPr>
        <p:txBody>
          <a:bodyPr anchor="b">
            <a:noAutofit/>
          </a:bodyPr>
          <a:lstStyle/>
          <a:p>
            <a:r>
              <a:rPr lang="ru-RU" sz="4900" dirty="0"/>
              <a:t>Метод прямого </a:t>
            </a:r>
            <a:br>
              <a:rPr lang="ru-RU" sz="4900" dirty="0"/>
            </a:br>
            <a:r>
              <a:rPr lang="ru-RU" sz="4900" dirty="0"/>
              <a:t>             перебора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DAD4-F128-4CA5-B40C-9974A9D6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207" y="2243545"/>
            <a:ext cx="4093878" cy="35217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89005-AC6D-4E8D-905B-F9D40525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" y="1827990"/>
            <a:ext cx="5364217" cy="48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B4C6C-3F72-4809-B300-02A129C37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3" y="371475"/>
            <a:ext cx="6640287" cy="611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80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6625-4594-48AA-BF28-2C14C12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17" y="1299"/>
            <a:ext cx="10488983" cy="1280890"/>
          </a:xfrm>
        </p:spPr>
        <p:txBody>
          <a:bodyPr>
            <a:normAutofit/>
          </a:bodyPr>
          <a:lstStyle/>
          <a:p>
            <a:r>
              <a:rPr lang="ru-RU" sz="4900" dirty="0"/>
              <a:t>Код и результат программы</a:t>
            </a:r>
            <a:endParaRPr lang="en-US" sz="4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B7E7B-ED23-49BA-B81C-9DD39627B3B7}"/>
              </a:ext>
            </a:extLst>
          </p:cNvPr>
          <p:cNvSpPr txBox="1"/>
          <p:nvPr/>
        </p:nvSpPr>
        <p:spPr>
          <a:xfrm>
            <a:off x="447791" y="1183170"/>
            <a:ext cx="593970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def method_of_bruteforce(n1):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def equation(x):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return exp(-x) - x + 2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n, accuracy = n1, -1.5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b, an = equation(n), -1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while accuracy &lt; 5: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if abs(equation(accuracy)) &lt; b: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b = abs(equation(accuracy))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an = accuracy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accuracy += 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return an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48D1DD-C58B-45E9-ADEC-1528D92C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95" y="3938791"/>
            <a:ext cx="5357104" cy="2116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4EE903-8A54-482D-8EC6-83BD7E83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94" y="1092765"/>
            <a:ext cx="5356715" cy="18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2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E501-F71E-4799-8A80-2CBE08D6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45076"/>
            <a:ext cx="12577665" cy="1280890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итераций (последовательных приближений)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ADC29-ED5D-468E-B423-8E3D3125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97" y="1500227"/>
            <a:ext cx="5792008" cy="5051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7C9E2-DE4A-4C57-A43A-01D8FB00B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4" y="1056377"/>
            <a:ext cx="5703570" cy="54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F266-5D02-4BF3-87B3-5D40BD79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41510"/>
            <a:ext cx="9904412" cy="1280890"/>
          </a:xfrm>
        </p:spPr>
        <p:txBody>
          <a:bodyPr>
            <a:noAutofit/>
          </a:bodyPr>
          <a:lstStyle/>
          <a:p>
            <a:r>
              <a:rPr lang="ru-RU" sz="4900" dirty="0"/>
              <a:t>Код и результат программы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08A9-1C40-4993-AB85-AA8B18A5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36" y="1850817"/>
            <a:ext cx="5040312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def method_of_iterations(n):</a:t>
            </a:r>
          </a:p>
          <a:p>
            <a:pPr marL="0" indent="0">
              <a:buNone/>
            </a:pPr>
            <a:r>
              <a:rPr lang="en-US" sz="2400" dirty="0"/>
              <a:t>    def c_equation(x):</a:t>
            </a:r>
          </a:p>
          <a:p>
            <a:pPr marL="0" indent="0">
              <a:buNone/>
            </a:pPr>
            <a:r>
              <a:rPr lang="en-US" sz="2400" dirty="0"/>
              <a:t>        return exp(-x) + 2</a:t>
            </a:r>
          </a:p>
          <a:p>
            <a:pPr marL="0" indent="0">
              <a:buNone/>
            </a:pPr>
            <a:r>
              <a:rPr lang="en-US" sz="2400" dirty="0"/>
              <a:t>    b = 5</a:t>
            </a:r>
          </a:p>
          <a:p>
            <a:pPr marL="0" indent="0">
              <a:buNone/>
            </a:pPr>
            <a:r>
              <a:rPr lang="en-US" sz="2400" dirty="0"/>
              <a:t>    for _ in range(n):</a:t>
            </a:r>
          </a:p>
          <a:p>
            <a:pPr marL="0" indent="0">
              <a:buNone/>
            </a:pPr>
            <a:r>
              <a:rPr lang="en-US" sz="2400" dirty="0"/>
              <a:t>        b = c_equation(b)</a:t>
            </a:r>
          </a:p>
          <a:p>
            <a:pPr marL="0" indent="0">
              <a:buNone/>
            </a:pPr>
            <a:r>
              <a:rPr lang="en-US" sz="2400" dirty="0"/>
              <a:t>    return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4D23B-9BEC-4DF8-874A-FF5DB36B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88" y="1422400"/>
            <a:ext cx="4911724" cy="1869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4FB06F-3B2C-47B5-A5C8-92E2FF68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8" y="3985641"/>
            <a:ext cx="4911724" cy="20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3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B7C4-3F63-42A8-AB8C-DD76289C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25" y="204733"/>
            <a:ext cx="11148475" cy="1280890"/>
          </a:xfrm>
        </p:spPr>
        <p:txBody>
          <a:bodyPr/>
          <a:lstStyle/>
          <a:p>
            <a:r>
              <a:rPr lang="ru-RU" dirty="0"/>
              <a:t>Проектирование графического интерфейса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E1E0-DF10-47A1-866B-3F5EBC71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663700"/>
            <a:ext cx="10555288" cy="3777622"/>
          </a:xfrm>
        </p:spPr>
        <p:txBody>
          <a:bodyPr>
            <a:normAutofit/>
          </a:bodyPr>
          <a:lstStyle/>
          <a:p>
            <a:r>
              <a:rPr lang="ru-RU" sz="2800" dirty="0"/>
              <a:t>Функции, реализующие графический интерфейс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1) </a:t>
            </a:r>
            <a:r>
              <a:rPr lang="en-US" sz="2800" dirty="0"/>
              <a:t>Comeback – </a:t>
            </a:r>
            <a:r>
              <a:rPr lang="ru-RU" sz="2800" dirty="0"/>
              <a:t>главное меню программы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2) </a:t>
            </a:r>
            <a:r>
              <a:rPr lang="en-US" sz="2800" dirty="0"/>
              <a:t>Clicked</a:t>
            </a:r>
            <a:r>
              <a:rPr lang="ru-RU" sz="2800" dirty="0"/>
              <a:t> – переход между окнами программы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3)</a:t>
            </a:r>
            <a:r>
              <a:rPr lang="en-US" sz="2800" dirty="0"/>
              <a:t> Iterations</a:t>
            </a:r>
            <a:r>
              <a:rPr lang="ru-RU" sz="2800" dirty="0"/>
              <a:t> – окно метода итераций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4)</a:t>
            </a:r>
            <a:r>
              <a:rPr lang="en-US" sz="2800" dirty="0"/>
              <a:t> Brute</a:t>
            </a:r>
            <a:r>
              <a:rPr lang="ru-RU" sz="2800" dirty="0"/>
              <a:t> – окно метода прямого перебора</a:t>
            </a:r>
            <a:br>
              <a:rPr lang="ru-RU" sz="2800" dirty="0"/>
            </a:br>
            <a:r>
              <a:rPr lang="en-US" sz="2800" dirty="0"/>
              <a:t>		5) Special</a:t>
            </a:r>
            <a:r>
              <a:rPr lang="ru-RU" sz="2800" dirty="0"/>
              <a:t> – окно для обоих методов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05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B0CF-CC1E-427B-A06F-3059B12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ru-RU" dirty="0"/>
              <a:t>Функция 1</a:t>
            </a:r>
            <a:r>
              <a:rPr lang="en-US" dirty="0"/>
              <a:t>: Comeback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4E35-0EB8-4E1E-807E-B800978E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6" y="1458788"/>
            <a:ext cx="6176478" cy="445243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CF7395-AA70-4260-8DFB-169F3FF6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00" y="203199"/>
            <a:ext cx="5511800" cy="6348467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def comeback():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global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lbl1, lbl2, lb3,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sel1,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bt1, btn2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window.title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("Solver Assistant")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window['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'] = ['black']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= Label(window, text="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Задано иррациональное уравнение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exp(-x) - x + 2 = 0",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='white')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lbl1 = Label(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="на интервале от -1.5 до 5.0 включительно.",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black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white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lbl2 = Label(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="Какой метод используем для вычисления переменной х?",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black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white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lb3 = Label(window, text='',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='red')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lbl.place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(x=17, y=0)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lbl1.place(x=45, y=20)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lbl2.place(x=0, y=40)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IntVar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sel1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IntVar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Checkbutton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(window, text='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Метод итераций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последовательных приближений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)',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onvalue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offvalue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=0, variable=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='white',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='red')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bt1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Checkbutton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(window, text='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Метод прямого перебора чисел в рамках отрезка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onvalue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offvalue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=0, variable=sel1,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='white',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='red')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bt.place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(x=0, y=60)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bt1.place(x=0, y=80)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btn2 = Button(window, text="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Выбор сделан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", command=clicked, width='15',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='white')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btn2.place(x=5, y=110)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lb3.place(x=130, y=115)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window.resizable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(0, 0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window.geometry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("335x140")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window.mainloop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1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554</TotalTime>
  <Words>939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Проектная деятельность</vt:lpstr>
      <vt:lpstr>План презентации</vt:lpstr>
      <vt:lpstr>Поиск решения через Excel</vt:lpstr>
      <vt:lpstr>Метод прямого               перебора</vt:lpstr>
      <vt:lpstr>Код и результат программы</vt:lpstr>
      <vt:lpstr>Метод итераций (последовательных приближений)</vt:lpstr>
      <vt:lpstr>Код и результат программы</vt:lpstr>
      <vt:lpstr>Проектирование графического интерфейса</vt:lpstr>
      <vt:lpstr>Функция 1: Comeback</vt:lpstr>
      <vt:lpstr>Функция 2: Clicked</vt:lpstr>
      <vt:lpstr>Функция 3: Iterations</vt:lpstr>
      <vt:lpstr>Функция 4: Brute</vt:lpstr>
      <vt:lpstr>Функция 5: Special</vt:lpstr>
      <vt:lpstr>Измерение времени работы алгоритмов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деятельность</dc:title>
  <dc:creator>Inish Lornekora</dc:creator>
  <cp:lastModifiedBy>Inish Lornekora</cp:lastModifiedBy>
  <cp:revision>25</cp:revision>
  <dcterms:created xsi:type="dcterms:W3CDTF">2021-12-26T10:07:42Z</dcterms:created>
  <dcterms:modified xsi:type="dcterms:W3CDTF">2022-01-20T00:04:11Z</dcterms:modified>
</cp:coreProperties>
</file>