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3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18"/>
    <a:srgbClr val="FFB400"/>
    <a:srgbClr val="00AFFA"/>
    <a:srgbClr val="049600"/>
    <a:srgbClr val="FF3B0D"/>
    <a:srgbClr val="FF481D"/>
    <a:srgbClr val="FF4F25"/>
    <a:srgbClr val="FF5D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FCDAE-7E28-4D79-A7C2-399813153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38A326-7181-459F-9695-8DE7C15F2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F0A9A-2A84-43CD-8853-EB93FFE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B37B-3438-4ADB-B4BC-66F7B62A7DB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9EE1D-8C42-4BCF-BB36-A058AF7D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411B5-3ABF-4C20-8830-25148C91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35E0-D7DF-48ED-A467-79172B575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5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E1663-13F6-451A-BD64-EAD380AB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376F2A-198B-4FAA-9A1A-80BEB4FE0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7C3DD-52C6-43B5-B457-9898F816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B37B-3438-4ADB-B4BC-66F7B62A7DB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9C241-D9AA-4C60-83FF-A5A1C33D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FBCF7-1631-4607-B3D2-9EDB43C3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35E0-D7DF-48ED-A467-79172B575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7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9553E1-511F-4B3C-810A-CF32ABAA7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D5C35A-E7BE-478B-A1FB-811CFAA3E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17D2B-41CD-40E0-B1CE-01FF9A53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B37B-3438-4ADB-B4BC-66F7B62A7DB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6112E-BF5D-4750-927C-104C29BB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7F6C0-2025-405B-AE25-6BEAF941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35E0-D7DF-48ED-A467-79172B575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92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A30AD-19A5-49FC-92DA-11115F54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F6385-7451-4FA6-8B68-18108058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4425B-E4DC-4D59-A580-E5602284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B37B-3438-4ADB-B4BC-66F7B62A7DB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AAD45-60DE-4227-A7B1-77FAEC71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CC0AED-F90E-4633-B3C4-3967391B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35E0-D7DF-48ED-A467-79172B575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2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02249-DFC2-448B-AB3F-534F8994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78BF8-70DA-48AC-9202-5580B0CD6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673BC-5298-454F-8F97-A80D27D0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B37B-3438-4ADB-B4BC-66F7B62A7DB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52CC8-3E7F-474C-80C5-818EA085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3B28A-C106-4097-BDED-F7F61E0F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35E0-D7DF-48ED-A467-79172B575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7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381CA-7321-45CD-AAF6-B5BCF5E9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A3086-77DD-4776-886E-966584224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84BC4F-DCED-45D6-94F3-20442B207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E50C67-3F12-4E9E-AD23-81CADD81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B37B-3438-4ADB-B4BC-66F7B62A7DB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8FA4F-A61A-4D50-9B5B-D149D1A1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0B990-3B58-4F92-BF61-B33FC5DC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35E0-D7DF-48ED-A467-79172B575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3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73171-6F45-403B-BD52-547240D9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77F8D-861B-46C1-93CB-5FD8734E9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72137D-85BA-4254-A1C5-74923779D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058D09-CAEF-4873-BC1C-A26BD80F8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374E82-323C-4B89-8588-375082297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3BEEB2-962B-4D3D-953B-76FF3FFE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B37B-3438-4ADB-B4BC-66F7B62A7DB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5E179F-486D-42F3-846F-883C12FB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37FBFC-D9F1-4ADF-A45A-479DA38D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35E0-D7DF-48ED-A467-79172B575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2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3D4B2-B71C-4873-BD53-29BD4E56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5AA106-7128-4C24-9405-B96BA55E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B37B-3438-4ADB-B4BC-66F7B62A7DB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D5E40A-6939-4C19-80F3-4F057CA6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50651E-80FD-4BD1-AE11-F8FFABD1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35E0-D7DF-48ED-A467-79172B575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5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3C8D43-6C0A-4234-8746-E9EBCF09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B37B-3438-4ADB-B4BC-66F7B62A7DB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FAF50-467B-4A97-92D1-514F3287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04B6D3-976A-4B46-95A3-D64A7D72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35E0-D7DF-48ED-A467-79172B575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8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8125D-D113-404F-BE3A-6ACF80E3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AEC18-48A3-4125-B287-BC3556269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62F11B-BE55-45CB-A618-355D5679A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A104-22E0-4D5A-89CC-D639AE67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B37B-3438-4ADB-B4BC-66F7B62A7DB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BF5D76-A665-462E-AAD6-6317EC96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53EE-A4BE-4608-BE56-B917833A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35E0-D7DF-48ED-A467-79172B575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3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13BCB-78EF-4322-A4B5-D35CC1C7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5A7A7C-19A6-41C7-A43A-F457997B1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667FF2-FD3E-4873-9EA2-B93D803DB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5E06E9-A8EB-41B3-B082-88E80125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B37B-3438-4ADB-B4BC-66F7B62A7DB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C33A5-4B0E-4418-8D23-1FAE601B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9CC8E-E78D-4CEF-953C-8AB70E77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35E0-D7DF-48ED-A467-79172B575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6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254127-C8A4-4A0C-8156-AF6741B2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3DE2C-9BA7-44A2-AC00-F576719EF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C0D3F-AB75-4B52-8C74-E60F8E245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EB37B-3438-4ADB-B4BC-66F7B62A7DB7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EC3A3-1414-493D-96BF-0F7147168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9309C-7103-40B2-8504-B4DD0E27A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035E0-D7DF-48ED-A467-79172B575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27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BFE90159-07E3-475B-A919-ADE0EEA3C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" t="2581" r="2092" b="29987"/>
          <a:stretch>
            <a:fillRect/>
          </a:stretch>
        </p:blipFill>
        <p:spPr>
          <a:xfrm>
            <a:off x="1104023" y="960003"/>
            <a:ext cx="3411062" cy="3411062"/>
          </a:xfrm>
          <a:custGeom>
            <a:avLst/>
            <a:gdLst>
              <a:gd name="connsiteX0" fmla="*/ 1705531 w 3411062"/>
              <a:gd name="connsiteY0" fmla="*/ 0 h 3411062"/>
              <a:gd name="connsiteX1" fmla="*/ 3411062 w 3411062"/>
              <a:gd name="connsiteY1" fmla="*/ 1705531 h 3411062"/>
              <a:gd name="connsiteX2" fmla="*/ 1705531 w 3411062"/>
              <a:gd name="connsiteY2" fmla="*/ 3411062 h 3411062"/>
              <a:gd name="connsiteX3" fmla="*/ 0 w 3411062"/>
              <a:gd name="connsiteY3" fmla="*/ 1705531 h 3411062"/>
              <a:gd name="connsiteX4" fmla="*/ 1705531 w 3411062"/>
              <a:gd name="connsiteY4" fmla="*/ 0 h 341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062" h="3411062">
                <a:moveTo>
                  <a:pt x="1705531" y="0"/>
                </a:moveTo>
                <a:cubicBezTo>
                  <a:pt x="2647470" y="0"/>
                  <a:pt x="3411062" y="763592"/>
                  <a:pt x="3411062" y="1705531"/>
                </a:cubicBezTo>
                <a:cubicBezTo>
                  <a:pt x="3411062" y="2647470"/>
                  <a:pt x="2647470" y="3411062"/>
                  <a:pt x="1705531" y="3411062"/>
                </a:cubicBezTo>
                <a:cubicBezTo>
                  <a:pt x="763592" y="3411062"/>
                  <a:pt x="0" y="2647470"/>
                  <a:pt x="0" y="1705531"/>
                </a:cubicBezTo>
                <a:cubicBezTo>
                  <a:pt x="0" y="763592"/>
                  <a:pt x="763592" y="0"/>
                  <a:pt x="1705531" y="0"/>
                </a:cubicBezTo>
                <a:close/>
              </a:path>
            </a:pathLst>
          </a:cu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5F51958-1857-422E-BBD7-9B1E2BF00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" t="3050" r="1925" b="29770"/>
          <a:stretch>
            <a:fillRect/>
          </a:stretch>
        </p:blipFill>
        <p:spPr>
          <a:xfrm>
            <a:off x="7498013" y="960003"/>
            <a:ext cx="3411062" cy="3411062"/>
          </a:xfrm>
          <a:custGeom>
            <a:avLst/>
            <a:gdLst>
              <a:gd name="connsiteX0" fmla="*/ 1705531 w 3411062"/>
              <a:gd name="connsiteY0" fmla="*/ 0 h 3411062"/>
              <a:gd name="connsiteX1" fmla="*/ 3411062 w 3411062"/>
              <a:gd name="connsiteY1" fmla="*/ 1705531 h 3411062"/>
              <a:gd name="connsiteX2" fmla="*/ 1705531 w 3411062"/>
              <a:gd name="connsiteY2" fmla="*/ 3411062 h 3411062"/>
              <a:gd name="connsiteX3" fmla="*/ 0 w 3411062"/>
              <a:gd name="connsiteY3" fmla="*/ 1705531 h 3411062"/>
              <a:gd name="connsiteX4" fmla="*/ 1705531 w 3411062"/>
              <a:gd name="connsiteY4" fmla="*/ 0 h 341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062" h="3411062">
                <a:moveTo>
                  <a:pt x="1705531" y="0"/>
                </a:moveTo>
                <a:cubicBezTo>
                  <a:pt x="2647470" y="0"/>
                  <a:pt x="3411062" y="763592"/>
                  <a:pt x="3411062" y="1705531"/>
                </a:cubicBezTo>
                <a:cubicBezTo>
                  <a:pt x="3411062" y="2647470"/>
                  <a:pt x="2647470" y="3411062"/>
                  <a:pt x="1705531" y="3411062"/>
                </a:cubicBezTo>
                <a:cubicBezTo>
                  <a:pt x="763592" y="3411062"/>
                  <a:pt x="0" y="2647470"/>
                  <a:pt x="0" y="1705531"/>
                </a:cubicBezTo>
                <a:cubicBezTo>
                  <a:pt x="0" y="763592"/>
                  <a:pt x="763592" y="0"/>
                  <a:pt x="1705531" y="0"/>
                </a:cubicBezTo>
                <a:close/>
              </a:path>
            </a:pathLst>
          </a:cu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02D257E-9F62-42B7-AA06-AE144DAD9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" t="1229" r="6556" b="29646"/>
          <a:stretch>
            <a:fillRect/>
          </a:stretch>
        </p:blipFill>
        <p:spPr>
          <a:xfrm>
            <a:off x="4211567" y="3446938"/>
            <a:ext cx="3411062" cy="3411062"/>
          </a:xfrm>
          <a:custGeom>
            <a:avLst/>
            <a:gdLst>
              <a:gd name="connsiteX0" fmla="*/ 1705531 w 3411062"/>
              <a:gd name="connsiteY0" fmla="*/ 0 h 3411062"/>
              <a:gd name="connsiteX1" fmla="*/ 3411062 w 3411062"/>
              <a:gd name="connsiteY1" fmla="*/ 1705531 h 3411062"/>
              <a:gd name="connsiteX2" fmla="*/ 1705531 w 3411062"/>
              <a:gd name="connsiteY2" fmla="*/ 3411062 h 3411062"/>
              <a:gd name="connsiteX3" fmla="*/ 0 w 3411062"/>
              <a:gd name="connsiteY3" fmla="*/ 1705531 h 3411062"/>
              <a:gd name="connsiteX4" fmla="*/ 1705531 w 3411062"/>
              <a:gd name="connsiteY4" fmla="*/ 0 h 341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062" h="3411062">
                <a:moveTo>
                  <a:pt x="1705531" y="0"/>
                </a:moveTo>
                <a:cubicBezTo>
                  <a:pt x="2647470" y="0"/>
                  <a:pt x="3411062" y="763592"/>
                  <a:pt x="3411062" y="1705531"/>
                </a:cubicBezTo>
                <a:cubicBezTo>
                  <a:pt x="3411062" y="2647470"/>
                  <a:pt x="2647470" y="3411062"/>
                  <a:pt x="1705531" y="3411062"/>
                </a:cubicBezTo>
                <a:cubicBezTo>
                  <a:pt x="763592" y="3411062"/>
                  <a:pt x="0" y="2647470"/>
                  <a:pt x="0" y="1705531"/>
                </a:cubicBezTo>
                <a:cubicBezTo>
                  <a:pt x="0" y="763592"/>
                  <a:pt x="763592" y="0"/>
                  <a:pt x="1705531" y="0"/>
                </a:cubicBezTo>
                <a:close/>
              </a:path>
            </a:pathLst>
          </a:cu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DCF5FE6-B85B-41F5-B9FD-77C94F63C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" t="566" r="2370" b="29771"/>
          <a:stretch>
            <a:fillRect/>
          </a:stretch>
        </p:blipFill>
        <p:spPr>
          <a:xfrm>
            <a:off x="4390469" y="106562"/>
            <a:ext cx="3411062" cy="3411062"/>
          </a:xfrm>
          <a:custGeom>
            <a:avLst/>
            <a:gdLst>
              <a:gd name="connsiteX0" fmla="*/ 1705531 w 3411062"/>
              <a:gd name="connsiteY0" fmla="*/ 0 h 3411062"/>
              <a:gd name="connsiteX1" fmla="*/ 3411062 w 3411062"/>
              <a:gd name="connsiteY1" fmla="*/ 1705531 h 3411062"/>
              <a:gd name="connsiteX2" fmla="*/ 1705531 w 3411062"/>
              <a:gd name="connsiteY2" fmla="*/ 3411062 h 3411062"/>
              <a:gd name="connsiteX3" fmla="*/ 0 w 3411062"/>
              <a:gd name="connsiteY3" fmla="*/ 1705531 h 3411062"/>
              <a:gd name="connsiteX4" fmla="*/ 1705531 w 3411062"/>
              <a:gd name="connsiteY4" fmla="*/ 0 h 341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062" h="3411062">
                <a:moveTo>
                  <a:pt x="1705531" y="0"/>
                </a:moveTo>
                <a:cubicBezTo>
                  <a:pt x="2647470" y="0"/>
                  <a:pt x="3411062" y="763592"/>
                  <a:pt x="3411062" y="1705531"/>
                </a:cubicBezTo>
                <a:cubicBezTo>
                  <a:pt x="3411062" y="2647470"/>
                  <a:pt x="2647470" y="3411062"/>
                  <a:pt x="1705531" y="3411062"/>
                </a:cubicBezTo>
                <a:cubicBezTo>
                  <a:pt x="763592" y="3411062"/>
                  <a:pt x="0" y="2647470"/>
                  <a:pt x="0" y="1705531"/>
                </a:cubicBezTo>
                <a:cubicBezTo>
                  <a:pt x="0" y="763592"/>
                  <a:pt x="763592" y="0"/>
                  <a:pt x="170553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04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0886CFC-F348-42D5-938D-C36DE952C7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" t="21735" r="4015" b="19343"/>
          <a:stretch/>
        </p:blipFill>
        <p:spPr>
          <a:xfrm>
            <a:off x="917666" y="2059670"/>
            <a:ext cx="9988731" cy="2307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83B8D-15EE-4005-84C5-C69E6717FCAA}"/>
              </a:ext>
            </a:extLst>
          </p:cNvPr>
          <p:cNvSpPr txBox="1"/>
          <p:nvPr/>
        </p:nvSpPr>
        <p:spPr>
          <a:xfrm>
            <a:off x="917665" y="1413339"/>
            <a:ext cx="505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우리새봄" panose="02020603020101020101" pitchFamily="18" charset="-127"/>
                <a:ea typeface="우리새봄" panose="02020603020101020101" pitchFamily="18" charset="-127"/>
              </a:rPr>
              <a:t>Color Temperature Scale</a:t>
            </a:r>
            <a:endParaRPr lang="ko-KR" altLang="en-US" sz="3600" dirty="0">
              <a:latin typeface="우리새봄" panose="02020603020101020101" pitchFamily="18" charset="-127"/>
              <a:ea typeface="우리새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07B09-67D1-4A31-9F1D-95F9C8F66F53}"/>
              </a:ext>
            </a:extLst>
          </p:cNvPr>
          <p:cNvSpPr txBox="1"/>
          <p:nvPr/>
        </p:nvSpPr>
        <p:spPr>
          <a:xfrm>
            <a:off x="917666" y="4367442"/>
            <a:ext cx="11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우리새봄" panose="02020603020101020101" pitchFamily="18" charset="-127"/>
                <a:ea typeface="우리새봄" panose="02020603020101020101" pitchFamily="18" charset="-127"/>
              </a:rPr>
              <a:t>1,000</a:t>
            </a:r>
            <a:endParaRPr lang="ko-KR" altLang="en-US" sz="3200" dirty="0">
              <a:latin typeface="우리새봄" panose="02020603020101020101" pitchFamily="18" charset="-127"/>
              <a:ea typeface="우리새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FF040-3209-4688-9D50-8C4BBDD8861A}"/>
              </a:ext>
            </a:extLst>
          </p:cNvPr>
          <p:cNvSpPr txBox="1"/>
          <p:nvPr/>
        </p:nvSpPr>
        <p:spPr>
          <a:xfrm>
            <a:off x="9567181" y="4367442"/>
            <a:ext cx="133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우리새봄" panose="02020603020101020101" pitchFamily="18" charset="-127"/>
                <a:ea typeface="우리새봄" panose="02020603020101020101" pitchFamily="18" charset="-127"/>
              </a:rPr>
              <a:t>10,000</a:t>
            </a:r>
            <a:endParaRPr lang="ko-KR" altLang="en-US" sz="3200" dirty="0">
              <a:latin typeface="우리새봄" panose="02020603020101020101" pitchFamily="18" charset="-127"/>
              <a:ea typeface="우리새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49378-044A-4D4E-B9F1-5C3C226086D1}"/>
              </a:ext>
            </a:extLst>
          </p:cNvPr>
          <p:cNvSpPr txBox="1"/>
          <p:nvPr/>
        </p:nvSpPr>
        <p:spPr>
          <a:xfrm>
            <a:off x="5244234" y="4367442"/>
            <a:ext cx="114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우리새봄" panose="02020603020101020101" pitchFamily="18" charset="-127"/>
                <a:ea typeface="우리새봄" panose="02020603020101020101" pitchFamily="18" charset="-127"/>
              </a:rPr>
              <a:t>5,000</a:t>
            </a:r>
            <a:endParaRPr lang="ko-KR" altLang="en-US" sz="3200" dirty="0">
              <a:latin typeface="우리새봄" panose="02020603020101020101" pitchFamily="18" charset="-127"/>
              <a:ea typeface="우리새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4772F-E8EB-429B-BC89-24D6C8AD33AA}"/>
              </a:ext>
            </a:extLst>
          </p:cNvPr>
          <p:cNvSpPr txBox="1"/>
          <p:nvPr/>
        </p:nvSpPr>
        <p:spPr>
          <a:xfrm>
            <a:off x="2920363" y="4367442"/>
            <a:ext cx="114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우리새봄" panose="02020603020101020101" pitchFamily="18" charset="-127"/>
                <a:ea typeface="우리새봄" panose="02020603020101020101" pitchFamily="18" charset="-127"/>
              </a:rPr>
              <a:t>2,500</a:t>
            </a:r>
            <a:endParaRPr lang="ko-KR" altLang="en-US" sz="3200" dirty="0">
              <a:latin typeface="우리새봄" panose="02020603020101020101" pitchFamily="18" charset="-127"/>
              <a:ea typeface="우리새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0C0F1-AD3A-4144-AF7A-AD4AE44CEEDC}"/>
              </a:ext>
            </a:extLst>
          </p:cNvPr>
          <p:cNvSpPr txBox="1"/>
          <p:nvPr/>
        </p:nvSpPr>
        <p:spPr>
          <a:xfrm>
            <a:off x="7444466" y="4367442"/>
            <a:ext cx="114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우리새봄" panose="02020603020101020101" pitchFamily="18" charset="-127"/>
                <a:ea typeface="우리새봄" panose="02020603020101020101" pitchFamily="18" charset="-127"/>
              </a:rPr>
              <a:t>7,500</a:t>
            </a:r>
            <a:endParaRPr lang="ko-KR" altLang="en-US" sz="3200" dirty="0">
              <a:latin typeface="우리새봄" panose="02020603020101020101" pitchFamily="18" charset="-127"/>
              <a:ea typeface="우리새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46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1774A8-523C-4EBB-B4BF-A751B87109F8}"/>
              </a:ext>
            </a:extLst>
          </p:cNvPr>
          <p:cNvGrpSpPr/>
          <p:nvPr/>
        </p:nvGrpSpPr>
        <p:grpSpPr>
          <a:xfrm>
            <a:off x="879566" y="1286972"/>
            <a:ext cx="9988731" cy="3538878"/>
            <a:chOff x="879566" y="1286972"/>
            <a:chExt cx="9988731" cy="3538878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A0886CFC-F348-42D5-938D-C36DE952C7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1" t="21735" r="4015" b="19343"/>
            <a:stretch/>
          </p:blipFill>
          <p:spPr>
            <a:xfrm>
              <a:off x="879566" y="1933303"/>
              <a:ext cx="9988731" cy="23077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383B8D-15EE-4005-84C5-C69E6717FCAA}"/>
                </a:ext>
              </a:extLst>
            </p:cNvPr>
            <p:cNvSpPr txBox="1"/>
            <p:nvPr/>
          </p:nvSpPr>
          <p:spPr>
            <a:xfrm>
              <a:off x="879566" y="1286972"/>
              <a:ext cx="5050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우리새봄" panose="02020603020101020101" pitchFamily="18" charset="-127"/>
                  <a:ea typeface="우리새봄" panose="02020603020101020101" pitchFamily="18" charset="-127"/>
                </a:rPr>
                <a:t>Color Temperature Scale</a:t>
              </a:r>
              <a:endParaRPr lang="ko-KR" altLang="en-US" sz="3600" dirty="0">
                <a:solidFill>
                  <a:schemeClr val="bg1"/>
                </a:solidFill>
                <a:latin typeface="우리새봄" panose="02020603020101020101" pitchFamily="18" charset="-127"/>
                <a:ea typeface="우리새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C07B09-67D1-4A31-9F1D-95F9C8F66F53}"/>
                </a:ext>
              </a:extLst>
            </p:cNvPr>
            <p:cNvSpPr txBox="1"/>
            <p:nvPr/>
          </p:nvSpPr>
          <p:spPr>
            <a:xfrm>
              <a:off x="879567" y="4241075"/>
              <a:ext cx="114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우리새봄" panose="02020603020101020101" pitchFamily="18" charset="-127"/>
                  <a:ea typeface="우리새봄" panose="02020603020101020101" pitchFamily="18" charset="-127"/>
                </a:rPr>
                <a:t>1,000</a:t>
              </a:r>
              <a:endParaRPr lang="ko-KR" altLang="en-US" sz="3200" dirty="0">
                <a:solidFill>
                  <a:schemeClr val="bg1"/>
                </a:solidFill>
                <a:latin typeface="우리새봄" panose="02020603020101020101" pitchFamily="18" charset="-127"/>
                <a:ea typeface="우리새봄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BFF040-3209-4688-9D50-8C4BBDD8861A}"/>
                </a:ext>
              </a:extLst>
            </p:cNvPr>
            <p:cNvSpPr txBox="1"/>
            <p:nvPr/>
          </p:nvSpPr>
          <p:spPr>
            <a:xfrm>
              <a:off x="9529081" y="4241075"/>
              <a:ext cx="1339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우리새봄" panose="02020603020101020101" pitchFamily="18" charset="-127"/>
                  <a:ea typeface="우리새봄" panose="02020603020101020101" pitchFamily="18" charset="-127"/>
                </a:rPr>
                <a:t>10,000</a:t>
              </a:r>
              <a:endParaRPr lang="ko-KR" altLang="en-US" sz="3200" dirty="0">
                <a:solidFill>
                  <a:schemeClr val="bg1"/>
                </a:solidFill>
                <a:latin typeface="우리새봄" panose="02020603020101020101" pitchFamily="18" charset="-127"/>
                <a:ea typeface="우리새봄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49378-044A-4D4E-B9F1-5C3C226086D1}"/>
                </a:ext>
              </a:extLst>
            </p:cNvPr>
            <p:cNvSpPr txBox="1"/>
            <p:nvPr/>
          </p:nvSpPr>
          <p:spPr>
            <a:xfrm>
              <a:off x="5206134" y="4241075"/>
              <a:ext cx="114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우리새봄" panose="02020603020101020101" pitchFamily="18" charset="-127"/>
                  <a:ea typeface="우리새봄" panose="02020603020101020101" pitchFamily="18" charset="-127"/>
                </a:rPr>
                <a:t>5,000</a:t>
              </a:r>
              <a:endParaRPr lang="ko-KR" altLang="en-US" sz="3200" dirty="0">
                <a:solidFill>
                  <a:schemeClr val="bg1"/>
                </a:solidFill>
                <a:latin typeface="우리새봄" panose="02020603020101020101" pitchFamily="18" charset="-127"/>
                <a:ea typeface="우리새봄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94772F-E8EB-429B-BC89-24D6C8AD33AA}"/>
                </a:ext>
              </a:extLst>
            </p:cNvPr>
            <p:cNvSpPr txBox="1"/>
            <p:nvPr/>
          </p:nvSpPr>
          <p:spPr>
            <a:xfrm>
              <a:off x="2882264" y="4241075"/>
              <a:ext cx="114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우리새봄" panose="02020603020101020101" pitchFamily="18" charset="-127"/>
                  <a:ea typeface="우리새봄" panose="02020603020101020101" pitchFamily="18" charset="-127"/>
                </a:rPr>
                <a:t>2,500</a:t>
              </a:r>
              <a:endParaRPr lang="ko-KR" altLang="en-US" sz="3200" dirty="0">
                <a:solidFill>
                  <a:schemeClr val="bg1"/>
                </a:solidFill>
                <a:latin typeface="우리새봄" panose="02020603020101020101" pitchFamily="18" charset="-127"/>
                <a:ea typeface="우리새봄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30C0F1-AD3A-4144-AF7A-AD4AE44CEEDC}"/>
                </a:ext>
              </a:extLst>
            </p:cNvPr>
            <p:cNvSpPr txBox="1"/>
            <p:nvPr/>
          </p:nvSpPr>
          <p:spPr>
            <a:xfrm>
              <a:off x="7406366" y="4241075"/>
              <a:ext cx="114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우리새봄" panose="02020603020101020101" pitchFamily="18" charset="-127"/>
                  <a:ea typeface="우리새봄" panose="02020603020101020101" pitchFamily="18" charset="-127"/>
                </a:rPr>
                <a:t>7,500</a:t>
              </a:r>
              <a:endParaRPr lang="ko-KR" altLang="en-US" sz="3200" dirty="0">
                <a:solidFill>
                  <a:schemeClr val="bg1"/>
                </a:solidFill>
                <a:latin typeface="우리새봄" panose="02020603020101020101" pitchFamily="18" charset="-127"/>
                <a:ea typeface="우리새봄" panose="02020603020101020101" pitchFamily="18" charset="-127"/>
              </a:endParaRPr>
            </a:p>
          </p:txBody>
        </p:sp>
      </p:grp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704768BB-F668-46FD-94F3-3F73CECD2949}"/>
              </a:ext>
            </a:extLst>
          </p:cNvPr>
          <p:cNvSpPr/>
          <p:nvPr/>
        </p:nvSpPr>
        <p:spPr>
          <a:xfrm>
            <a:off x="641412" y="1933303"/>
            <a:ext cx="812355" cy="106830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2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바퀴, 운송이(가) 표시된 사진&#10;&#10;자동 생성된 설명">
            <a:extLst>
              <a:ext uri="{FF2B5EF4-FFF2-40B4-BE49-F238E27FC236}">
                <a16:creationId xmlns:a16="http://schemas.microsoft.com/office/drawing/2014/main" id="{C1795B34-98EE-460A-AFFF-7ECD7A82B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7905" y="990905"/>
            <a:ext cx="4876190" cy="4876190"/>
          </a:xfrm>
          <a:custGeom>
            <a:avLst/>
            <a:gdLst>
              <a:gd name="connsiteX0" fmla="*/ 1297272 w 4876190"/>
              <a:gd name="connsiteY0" fmla="*/ 0 h 4876190"/>
              <a:gd name="connsiteX1" fmla="*/ 4876190 w 4876190"/>
              <a:gd name="connsiteY1" fmla="*/ 0 h 4876190"/>
              <a:gd name="connsiteX2" fmla="*/ 4876190 w 4876190"/>
              <a:gd name="connsiteY2" fmla="*/ 4876190 h 4876190"/>
              <a:gd name="connsiteX3" fmla="*/ 0 w 4876190"/>
              <a:gd name="connsiteY3" fmla="*/ 4876190 h 4876190"/>
              <a:gd name="connsiteX4" fmla="*/ 0 w 4876190"/>
              <a:gd name="connsiteY4" fmla="*/ 1264615 h 4876190"/>
              <a:gd name="connsiteX5" fmla="*/ 1297272 w 4876190"/>
              <a:gd name="connsiteY5" fmla="*/ 1264615 h 487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190" h="4876190">
                <a:moveTo>
                  <a:pt x="1297272" y="0"/>
                </a:moveTo>
                <a:lnTo>
                  <a:pt x="4876190" y="0"/>
                </a:lnTo>
                <a:lnTo>
                  <a:pt x="4876190" y="4876190"/>
                </a:lnTo>
                <a:lnTo>
                  <a:pt x="0" y="4876190"/>
                </a:lnTo>
                <a:lnTo>
                  <a:pt x="0" y="1264615"/>
                </a:lnTo>
                <a:lnTo>
                  <a:pt x="1297272" y="126461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2988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1C276E19-E75D-4F4F-B14E-7815C9E89F9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0321" y="512501"/>
            <a:ext cx="6858000" cy="6858000"/>
          </a:xfrm>
          <a:custGeom>
            <a:avLst/>
            <a:gdLst>
              <a:gd name="connsiteX0" fmla="*/ 286707 w 6858000"/>
              <a:gd name="connsiteY0" fmla="*/ 5651493 h 6858000"/>
              <a:gd name="connsiteX1" fmla="*/ 286707 w 6858000"/>
              <a:gd name="connsiteY1" fmla="*/ 6787834 h 6858000"/>
              <a:gd name="connsiteX2" fmla="*/ 3642466 w 6858000"/>
              <a:gd name="connsiteY2" fmla="*/ 6787834 h 6858000"/>
              <a:gd name="connsiteX3" fmla="*/ 3642466 w 6858000"/>
              <a:gd name="connsiteY3" fmla="*/ 5651493 h 6858000"/>
              <a:gd name="connsiteX4" fmla="*/ 0 w 6858000"/>
              <a:gd name="connsiteY4" fmla="*/ 0 h 6858000"/>
              <a:gd name="connsiteX5" fmla="*/ 6858000 w 6858000"/>
              <a:gd name="connsiteY5" fmla="*/ 0 h 6858000"/>
              <a:gd name="connsiteX6" fmla="*/ 6858000 w 6858000"/>
              <a:gd name="connsiteY6" fmla="*/ 6858000 h 6858000"/>
              <a:gd name="connsiteX7" fmla="*/ 0 w 6858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6858000">
                <a:moveTo>
                  <a:pt x="286707" y="5651493"/>
                </a:moveTo>
                <a:lnTo>
                  <a:pt x="286707" y="6787834"/>
                </a:lnTo>
                <a:lnTo>
                  <a:pt x="3642466" y="6787834"/>
                </a:lnTo>
                <a:lnTo>
                  <a:pt x="3642466" y="5651493"/>
                </a:lnTo>
                <a:close/>
                <a:moveTo>
                  <a:pt x="0" y="0"/>
                </a:moveTo>
                <a:lnTo>
                  <a:pt x="6858000" y="0"/>
                </a:lnTo>
                <a:lnTo>
                  <a:pt x="6858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A581DE-A680-437E-88A6-ED4E9346CA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4595" y="512501"/>
            <a:ext cx="6858000" cy="6858000"/>
          </a:xfrm>
          <a:custGeom>
            <a:avLst/>
            <a:gdLst>
              <a:gd name="connsiteX0" fmla="*/ 174657 w 6858000"/>
              <a:gd name="connsiteY0" fmla="*/ 5714007 h 6858000"/>
              <a:gd name="connsiteX1" fmla="*/ 174657 w 6858000"/>
              <a:gd name="connsiteY1" fmla="*/ 6850348 h 6858000"/>
              <a:gd name="connsiteX2" fmla="*/ 3530416 w 6858000"/>
              <a:gd name="connsiteY2" fmla="*/ 6850348 h 6858000"/>
              <a:gd name="connsiteX3" fmla="*/ 3530416 w 6858000"/>
              <a:gd name="connsiteY3" fmla="*/ 5714007 h 6858000"/>
              <a:gd name="connsiteX4" fmla="*/ 0 w 6858000"/>
              <a:gd name="connsiteY4" fmla="*/ 0 h 6858000"/>
              <a:gd name="connsiteX5" fmla="*/ 6858000 w 6858000"/>
              <a:gd name="connsiteY5" fmla="*/ 0 h 6858000"/>
              <a:gd name="connsiteX6" fmla="*/ 6858000 w 6858000"/>
              <a:gd name="connsiteY6" fmla="*/ 6858000 h 6858000"/>
              <a:gd name="connsiteX7" fmla="*/ 0 w 6858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6858000">
                <a:moveTo>
                  <a:pt x="174657" y="5714007"/>
                </a:moveTo>
                <a:lnTo>
                  <a:pt x="174657" y="6850348"/>
                </a:lnTo>
                <a:lnTo>
                  <a:pt x="3530416" y="6850348"/>
                </a:lnTo>
                <a:lnTo>
                  <a:pt x="3530416" y="5714007"/>
                </a:lnTo>
                <a:close/>
                <a:moveTo>
                  <a:pt x="0" y="0"/>
                </a:moveTo>
                <a:lnTo>
                  <a:pt x="6858000" y="0"/>
                </a:lnTo>
                <a:lnTo>
                  <a:pt x="6858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6E76518-27A2-4060-B8A7-C8F5082F3D4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73784" y="255235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6858000 h 6858000"/>
              <a:gd name="connsiteX3" fmla="*/ 3208877 w 6858000"/>
              <a:gd name="connsiteY3" fmla="*/ 6858000 h 6858000"/>
              <a:gd name="connsiteX4" fmla="*/ 3208877 w 6858000"/>
              <a:gd name="connsiteY4" fmla="*/ 5721659 h 6858000"/>
              <a:gd name="connsiteX5" fmla="*/ 0 w 6858000"/>
              <a:gd name="connsiteY5" fmla="*/ 57216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lnTo>
                  <a:pt x="6858000" y="6858000"/>
                </a:lnTo>
                <a:lnTo>
                  <a:pt x="3208877" y="6858000"/>
                </a:lnTo>
                <a:lnTo>
                  <a:pt x="3208877" y="5721659"/>
                </a:lnTo>
                <a:lnTo>
                  <a:pt x="0" y="5721659"/>
                </a:lnTo>
                <a:close/>
              </a:path>
            </a:pathLst>
          </a:cu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165A3DC-EFD1-43E6-A01C-A2641DAE11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91010" y="-649549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6858000 h 6858000"/>
              <a:gd name="connsiteX3" fmla="*/ 3621842 w 6858000"/>
              <a:gd name="connsiteY3" fmla="*/ 6858000 h 6858000"/>
              <a:gd name="connsiteX4" fmla="*/ 3621842 w 6858000"/>
              <a:gd name="connsiteY4" fmla="*/ 5721659 h 6858000"/>
              <a:gd name="connsiteX5" fmla="*/ 266083 w 6858000"/>
              <a:gd name="connsiteY5" fmla="*/ 5721659 h 6858000"/>
              <a:gd name="connsiteX6" fmla="*/ 266083 w 6858000"/>
              <a:gd name="connsiteY6" fmla="*/ 6858000 h 6858000"/>
              <a:gd name="connsiteX7" fmla="*/ 0 w 6858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lnTo>
                  <a:pt x="6858000" y="6858000"/>
                </a:lnTo>
                <a:lnTo>
                  <a:pt x="3621842" y="6858000"/>
                </a:lnTo>
                <a:lnTo>
                  <a:pt x="3621842" y="5721659"/>
                </a:lnTo>
                <a:lnTo>
                  <a:pt x="266083" y="5721659"/>
                </a:lnTo>
                <a:lnTo>
                  <a:pt x="266083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664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물 윤곽선">
            <a:extLst>
              <a:ext uri="{FF2B5EF4-FFF2-40B4-BE49-F238E27FC236}">
                <a16:creationId xmlns:a16="http://schemas.microsoft.com/office/drawing/2014/main" id="{33D878B3-A0E1-408F-8510-BA80CB5C8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462881" y="-110591"/>
            <a:ext cx="6857207" cy="6857207"/>
          </a:xfr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3D1D2640-AB6D-4211-86C1-33020AD99B1D}"/>
              </a:ext>
            </a:extLst>
          </p:cNvPr>
          <p:cNvGrpSpPr/>
          <p:nvPr/>
        </p:nvGrpSpPr>
        <p:grpSpPr>
          <a:xfrm>
            <a:off x="448120" y="-115532"/>
            <a:ext cx="6857207" cy="6857207"/>
            <a:chOff x="930316" y="-94459"/>
            <a:chExt cx="6857207" cy="6857207"/>
          </a:xfrm>
        </p:grpSpPr>
        <p:pic>
          <p:nvPicPr>
            <p:cNvPr id="6" name="내용 개체 틀 4" descr="물 윤곽선">
              <a:extLst>
                <a:ext uri="{FF2B5EF4-FFF2-40B4-BE49-F238E27FC236}">
                  <a16:creationId xmlns:a16="http://schemas.microsoft.com/office/drawing/2014/main" id="{0756C605-1BCE-4F9D-8917-D92A30D32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0316" y="-94459"/>
              <a:ext cx="6857207" cy="6857207"/>
            </a:xfrm>
            <a:prstGeom prst="rect">
              <a:avLst/>
            </a:prstGeom>
          </p:spPr>
        </p:pic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80A59A76-6A56-4659-8C47-28CF07610D62}"/>
                </a:ext>
              </a:extLst>
            </p:cNvPr>
            <p:cNvSpPr/>
            <p:nvPr/>
          </p:nvSpPr>
          <p:spPr>
            <a:xfrm>
              <a:off x="3192119" y="2601226"/>
              <a:ext cx="2420960" cy="500817"/>
            </a:xfrm>
            <a:custGeom>
              <a:avLst/>
              <a:gdLst>
                <a:gd name="connsiteX0" fmla="*/ 0 w 1971675"/>
                <a:gd name="connsiteY0" fmla="*/ 176281 h 500817"/>
                <a:gd name="connsiteX1" fmla="*/ 561975 w 1971675"/>
                <a:gd name="connsiteY1" fmla="*/ 14356 h 500817"/>
                <a:gd name="connsiteX2" fmla="*/ 1524000 w 1971675"/>
                <a:gd name="connsiteY2" fmla="*/ 500131 h 500817"/>
                <a:gd name="connsiteX3" fmla="*/ 1971675 w 1971675"/>
                <a:gd name="connsiteY3" fmla="*/ 119131 h 50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1675" h="500817">
                  <a:moveTo>
                    <a:pt x="0" y="176281"/>
                  </a:moveTo>
                  <a:cubicBezTo>
                    <a:pt x="153987" y="68331"/>
                    <a:pt x="307975" y="-39619"/>
                    <a:pt x="561975" y="14356"/>
                  </a:cubicBezTo>
                  <a:cubicBezTo>
                    <a:pt x="815975" y="68331"/>
                    <a:pt x="1289050" y="482669"/>
                    <a:pt x="1524000" y="500131"/>
                  </a:cubicBezTo>
                  <a:cubicBezTo>
                    <a:pt x="1758950" y="517594"/>
                    <a:pt x="1914525" y="196918"/>
                    <a:pt x="1971675" y="119131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3F8EF40-2F3F-4455-9797-EB00987BB35A}"/>
              </a:ext>
            </a:extLst>
          </p:cNvPr>
          <p:cNvGrpSpPr/>
          <p:nvPr/>
        </p:nvGrpSpPr>
        <p:grpSpPr>
          <a:xfrm>
            <a:off x="2560248" y="-342693"/>
            <a:ext cx="6857207" cy="6857207"/>
            <a:chOff x="4576067" y="-218282"/>
            <a:chExt cx="6857207" cy="6857207"/>
          </a:xfrm>
        </p:grpSpPr>
        <p:pic>
          <p:nvPicPr>
            <p:cNvPr id="22" name="내용 개체 틀 4" descr="물 윤곽선">
              <a:extLst>
                <a:ext uri="{FF2B5EF4-FFF2-40B4-BE49-F238E27FC236}">
                  <a16:creationId xmlns:a16="http://schemas.microsoft.com/office/drawing/2014/main" id="{9FA1CA2A-E289-4D92-9870-90C4BC2E7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6067" y="-218282"/>
              <a:ext cx="6857207" cy="6857207"/>
            </a:xfrm>
            <a:prstGeom prst="rect">
              <a:avLst/>
            </a:prstGeom>
          </p:spPr>
        </p:pic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AC2B7AD-E637-4C4E-A0E5-F6278F4E71D1}"/>
                </a:ext>
              </a:extLst>
            </p:cNvPr>
            <p:cNvSpPr/>
            <p:nvPr/>
          </p:nvSpPr>
          <p:spPr>
            <a:xfrm>
              <a:off x="6312297" y="3731808"/>
              <a:ext cx="3307323" cy="500817"/>
            </a:xfrm>
            <a:custGeom>
              <a:avLst/>
              <a:gdLst>
                <a:gd name="connsiteX0" fmla="*/ 0 w 1971675"/>
                <a:gd name="connsiteY0" fmla="*/ 176281 h 500817"/>
                <a:gd name="connsiteX1" fmla="*/ 561975 w 1971675"/>
                <a:gd name="connsiteY1" fmla="*/ 14356 h 500817"/>
                <a:gd name="connsiteX2" fmla="*/ 1524000 w 1971675"/>
                <a:gd name="connsiteY2" fmla="*/ 500131 h 500817"/>
                <a:gd name="connsiteX3" fmla="*/ 1971675 w 1971675"/>
                <a:gd name="connsiteY3" fmla="*/ 119131 h 50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1675" h="500817">
                  <a:moveTo>
                    <a:pt x="0" y="176281"/>
                  </a:moveTo>
                  <a:cubicBezTo>
                    <a:pt x="153987" y="68331"/>
                    <a:pt x="307975" y="-39619"/>
                    <a:pt x="561975" y="14356"/>
                  </a:cubicBezTo>
                  <a:cubicBezTo>
                    <a:pt x="815975" y="68331"/>
                    <a:pt x="1289050" y="482669"/>
                    <a:pt x="1524000" y="500131"/>
                  </a:cubicBezTo>
                  <a:cubicBezTo>
                    <a:pt x="1758950" y="517594"/>
                    <a:pt x="1914525" y="196918"/>
                    <a:pt x="1971675" y="119131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C81BCB-6EF2-497E-8461-C79FA1A31704}"/>
              </a:ext>
            </a:extLst>
          </p:cNvPr>
          <p:cNvGrpSpPr/>
          <p:nvPr/>
        </p:nvGrpSpPr>
        <p:grpSpPr>
          <a:xfrm>
            <a:off x="5752410" y="227954"/>
            <a:ext cx="6857207" cy="6857207"/>
            <a:chOff x="8189610" y="59309"/>
            <a:chExt cx="6857207" cy="6857207"/>
          </a:xfrm>
        </p:grpSpPr>
        <p:pic>
          <p:nvPicPr>
            <p:cNvPr id="24" name="내용 개체 틀 4" descr="물 윤곽선">
              <a:extLst>
                <a:ext uri="{FF2B5EF4-FFF2-40B4-BE49-F238E27FC236}">
                  <a16:creationId xmlns:a16="http://schemas.microsoft.com/office/drawing/2014/main" id="{E4749322-43A5-4397-88BD-C8C64F579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89610" y="59309"/>
              <a:ext cx="6857207" cy="6857207"/>
            </a:xfrm>
            <a:prstGeom prst="rect">
              <a:avLst/>
            </a:prstGeom>
          </p:spPr>
        </p:pic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8E97BE7-1553-4F1F-A6F9-0D6C9C072D3C}"/>
                </a:ext>
              </a:extLst>
            </p:cNvPr>
            <p:cNvSpPr/>
            <p:nvPr/>
          </p:nvSpPr>
          <p:spPr>
            <a:xfrm>
              <a:off x="9964792" y="4752387"/>
              <a:ext cx="3307324" cy="500817"/>
            </a:xfrm>
            <a:custGeom>
              <a:avLst/>
              <a:gdLst>
                <a:gd name="connsiteX0" fmla="*/ 0 w 1971675"/>
                <a:gd name="connsiteY0" fmla="*/ 176281 h 500817"/>
                <a:gd name="connsiteX1" fmla="*/ 561975 w 1971675"/>
                <a:gd name="connsiteY1" fmla="*/ 14356 h 500817"/>
                <a:gd name="connsiteX2" fmla="*/ 1524000 w 1971675"/>
                <a:gd name="connsiteY2" fmla="*/ 500131 h 500817"/>
                <a:gd name="connsiteX3" fmla="*/ 1971675 w 1971675"/>
                <a:gd name="connsiteY3" fmla="*/ 119131 h 50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1675" h="500817">
                  <a:moveTo>
                    <a:pt x="0" y="176281"/>
                  </a:moveTo>
                  <a:cubicBezTo>
                    <a:pt x="153987" y="68331"/>
                    <a:pt x="307975" y="-39619"/>
                    <a:pt x="561975" y="14356"/>
                  </a:cubicBezTo>
                  <a:cubicBezTo>
                    <a:pt x="815975" y="68331"/>
                    <a:pt x="1289050" y="482669"/>
                    <a:pt x="1524000" y="500131"/>
                  </a:cubicBezTo>
                  <a:cubicBezTo>
                    <a:pt x="1758950" y="517594"/>
                    <a:pt x="1914525" y="196918"/>
                    <a:pt x="1971675" y="119131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내용 개체 틀 4" descr="물 윤곽선">
            <a:extLst>
              <a:ext uri="{FF2B5EF4-FFF2-40B4-BE49-F238E27FC236}">
                <a16:creationId xmlns:a16="http://schemas.microsoft.com/office/drawing/2014/main" id="{74DEC5FB-8E0F-4B58-BEC7-99D5A4773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8096" y="793"/>
            <a:ext cx="6857207" cy="68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6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온도계 단색으로 채워진">
            <a:extLst>
              <a:ext uri="{FF2B5EF4-FFF2-40B4-BE49-F238E27FC236}">
                <a16:creationId xmlns:a16="http://schemas.microsoft.com/office/drawing/2014/main" id="{865B2973-7592-402B-B991-F67C174EE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177961" y="-610689"/>
            <a:ext cx="5107577" cy="5107577"/>
          </a:xfrm>
          <a:custGeom>
            <a:avLst/>
            <a:gdLst>
              <a:gd name="connsiteX0" fmla="*/ 2452916 w 5107577"/>
              <a:gd name="connsiteY0" fmla="*/ 1765664 h 5107577"/>
              <a:gd name="connsiteX1" fmla="*/ 2390503 w 5107577"/>
              <a:gd name="connsiteY1" fmla="*/ 1828077 h 5107577"/>
              <a:gd name="connsiteX2" fmla="*/ 2390503 w 5107577"/>
              <a:gd name="connsiteY2" fmla="*/ 3234751 h 5107577"/>
              <a:gd name="connsiteX3" fmla="*/ 2302945 w 5107577"/>
              <a:gd name="connsiteY3" fmla="*/ 3261931 h 5107577"/>
              <a:gd name="connsiteX4" fmla="*/ 1909354 w 5107577"/>
              <a:gd name="connsiteY4" fmla="*/ 3855722 h 5107577"/>
              <a:gd name="connsiteX5" fmla="*/ 2553788 w 5107577"/>
              <a:gd name="connsiteY5" fmla="*/ 4500156 h 5107577"/>
              <a:gd name="connsiteX6" fmla="*/ 3198222 w 5107577"/>
              <a:gd name="connsiteY6" fmla="*/ 3855722 h 5107577"/>
              <a:gd name="connsiteX7" fmla="*/ 2804631 w 5107577"/>
              <a:gd name="connsiteY7" fmla="*/ 3261931 h 5107577"/>
              <a:gd name="connsiteX8" fmla="*/ 2764972 w 5107577"/>
              <a:gd name="connsiteY8" fmla="*/ 3249620 h 5107577"/>
              <a:gd name="connsiteX9" fmla="*/ 2764972 w 5107577"/>
              <a:gd name="connsiteY9" fmla="*/ 1828077 h 5107577"/>
              <a:gd name="connsiteX10" fmla="*/ 2702559 w 5107577"/>
              <a:gd name="connsiteY10" fmla="*/ 1765664 h 5107577"/>
              <a:gd name="connsiteX11" fmla="*/ 0 w 5107577"/>
              <a:gd name="connsiteY11" fmla="*/ 0 h 5107577"/>
              <a:gd name="connsiteX12" fmla="*/ 5107577 w 5107577"/>
              <a:gd name="connsiteY12" fmla="*/ 0 h 5107577"/>
              <a:gd name="connsiteX13" fmla="*/ 5107577 w 5107577"/>
              <a:gd name="connsiteY13" fmla="*/ 5107577 h 5107577"/>
              <a:gd name="connsiteX14" fmla="*/ 0 w 5107577"/>
              <a:gd name="connsiteY14" fmla="*/ 5107577 h 510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07577" h="5107577">
                <a:moveTo>
                  <a:pt x="2452916" y="1765664"/>
                </a:moveTo>
                <a:cubicBezTo>
                  <a:pt x="2418446" y="1765664"/>
                  <a:pt x="2390503" y="1793607"/>
                  <a:pt x="2390503" y="1828077"/>
                </a:cubicBezTo>
                <a:lnTo>
                  <a:pt x="2390503" y="3234751"/>
                </a:lnTo>
                <a:lnTo>
                  <a:pt x="2302945" y="3261931"/>
                </a:lnTo>
                <a:cubicBezTo>
                  <a:pt x="2071648" y="3359761"/>
                  <a:pt x="1909354" y="3588789"/>
                  <a:pt x="1909354" y="3855722"/>
                </a:cubicBezTo>
                <a:cubicBezTo>
                  <a:pt x="1909354" y="4211633"/>
                  <a:pt x="2197877" y="4500156"/>
                  <a:pt x="2553788" y="4500156"/>
                </a:cubicBezTo>
                <a:cubicBezTo>
                  <a:pt x="2909699" y="4500156"/>
                  <a:pt x="3198222" y="4211633"/>
                  <a:pt x="3198222" y="3855722"/>
                </a:cubicBezTo>
                <a:cubicBezTo>
                  <a:pt x="3198222" y="3588789"/>
                  <a:pt x="3035928" y="3359761"/>
                  <a:pt x="2804631" y="3261931"/>
                </a:cubicBezTo>
                <a:lnTo>
                  <a:pt x="2764972" y="3249620"/>
                </a:lnTo>
                <a:lnTo>
                  <a:pt x="2764972" y="1828077"/>
                </a:lnTo>
                <a:cubicBezTo>
                  <a:pt x="2764972" y="1793607"/>
                  <a:pt x="2737029" y="1765664"/>
                  <a:pt x="2702559" y="1765664"/>
                </a:cubicBezTo>
                <a:close/>
                <a:moveTo>
                  <a:pt x="0" y="0"/>
                </a:moveTo>
                <a:lnTo>
                  <a:pt x="5107577" y="0"/>
                </a:lnTo>
                <a:lnTo>
                  <a:pt x="5107577" y="5107577"/>
                </a:lnTo>
                <a:lnTo>
                  <a:pt x="0" y="5107577"/>
                </a:lnTo>
                <a:close/>
              </a:path>
            </a:pathLst>
          </a:cu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41AF660-B30E-4444-BC8A-DD5521C5815A}"/>
              </a:ext>
            </a:extLst>
          </p:cNvPr>
          <p:cNvSpPr/>
          <p:nvPr/>
        </p:nvSpPr>
        <p:spPr>
          <a:xfrm>
            <a:off x="-190229" y="2668089"/>
            <a:ext cx="1132114" cy="1132114"/>
          </a:xfrm>
          <a:prstGeom prst="ellipse">
            <a:avLst/>
          </a:prstGeom>
          <a:solidFill>
            <a:srgbClr val="FF3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FF784C5-92D5-46A9-9D76-5E0C5E9EED7E}"/>
              </a:ext>
            </a:extLst>
          </p:cNvPr>
          <p:cNvSpPr/>
          <p:nvPr/>
        </p:nvSpPr>
        <p:spPr>
          <a:xfrm>
            <a:off x="181651" y="29230"/>
            <a:ext cx="388351" cy="3129915"/>
          </a:xfrm>
          <a:prstGeom prst="roundRect">
            <a:avLst>
              <a:gd name="adj" fmla="val 50000"/>
            </a:avLst>
          </a:prstGeom>
          <a:solidFill>
            <a:srgbClr val="FF3B0D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D212248-9561-4F5D-BB59-3608C8B491D1}"/>
              </a:ext>
            </a:extLst>
          </p:cNvPr>
          <p:cNvSpPr/>
          <p:nvPr/>
        </p:nvSpPr>
        <p:spPr>
          <a:xfrm rot="5400000" flipH="1">
            <a:off x="1691938" y="1228957"/>
            <a:ext cx="152342" cy="103306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500B5B9-B108-454E-A9EE-AB9D3A18B4E0}"/>
              </a:ext>
            </a:extLst>
          </p:cNvPr>
          <p:cNvSpPr/>
          <p:nvPr/>
        </p:nvSpPr>
        <p:spPr>
          <a:xfrm rot="5400000" flipH="1">
            <a:off x="1449730" y="1881185"/>
            <a:ext cx="152342" cy="5486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A098463-86A2-4BB2-8B06-E380EBCC5C01}"/>
              </a:ext>
            </a:extLst>
          </p:cNvPr>
          <p:cNvSpPr/>
          <p:nvPr/>
        </p:nvSpPr>
        <p:spPr>
          <a:xfrm rot="5400000" flipH="1">
            <a:off x="1449730" y="1061143"/>
            <a:ext cx="152342" cy="5486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C2321AE-54A3-40D8-9A36-E2214610B0FE}"/>
              </a:ext>
            </a:extLst>
          </p:cNvPr>
          <p:cNvSpPr/>
          <p:nvPr/>
        </p:nvSpPr>
        <p:spPr>
          <a:xfrm rot="5400000" flipH="1">
            <a:off x="1691938" y="408913"/>
            <a:ext cx="152342" cy="103306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E45165F-5B74-4E76-9EB4-537C34DDCA5B}"/>
              </a:ext>
            </a:extLst>
          </p:cNvPr>
          <p:cNvSpPr/>
          <p:nvPr/>
        </p:nvSpPr>
        <p:spPr>
          <a:xfrm rot="5400000" flipH="1">
            <a:off x="1449730" y="241099"/>
            <a:ext cx="152342" cy="5486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CC7462F-7396-4709-BF99-4AD27BF3C968}"/>
              </a:ext>
            </a:extLst>
          </p:cNvPr>
          <p:cNvSpPr/>
          <p:nvPr/>
        </p:nvSpPr>
        <p:spPr>
          <a:xfrm rot="5400000" flipH="1">
            <a:off x="1691938" y="-411131"/>
            <a:ext cx="152342" cy="103306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래픽 24" descr="온도계 단색으로 채워진">
            <a:extLst>
              <a:ext uri="{FF2B5EF4-FFF2-40B4-BE49-F238E27FC236}">
                <a16:creationId xmlns:a16="http://schemas.microsoft.com/office/drawing/2014/main" id="{60FD32D7-0AB4-414E-BFC2-EF34C772E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39036" y="-610689"/>
            <a:ext cx="5107577" cy="5107577"/>
          </a:xfrm>
          <a:custGeom>
            <a:avLst/>
            <a:gdLst>
              <a:gd name="connsiteX0" fmla="*/ 2452916 w 5107577"/>
              <a:gd name="connsiteY0" fmla="*/ 1765664 h 5107577"/>
              <a:gd name="connsiteX1" fmla="*/ 2390503 w 5107577"/>
              <a:gd name="connsiteY1" fmla="*/ 1828077 h 5107577"/>
              <a:gd name="connsiteX2" fmla="*/ 2390503 w 5107577"/>
              <a:gd name="connsiteY2" fmla="*/ 3234751 h 5107577"/>
              <a:gd name="connsiteX3" fmla="*/ 2302945 w 5107577"/>
              <a:gd name="connsiteY3" fmla="*/ 3261931 h 5107577"/>
              <a:gd name="connsiteX4" fmla="*/ 1909354 w 5107577"/>
              <a:gd name="connsiteY4" fmla="*/ 3855722 h 5107577"/>
              <a:gd name="connsiteX5" fmla="*/ 2553788 w 5107577"/>
              <a:gd name="connsiteY5" fmla="*/ 4500156 h 5107577"/>
              <a:gd name="connsiteX6" fmla="*/ 3198222 w 5107577"/>
              <a:gd name="connsiteY6" fmla="*/ 3855722 h 5107577"/>
              <a:gd name="connsiteX7" fmla="*/ 2804631 w 5107577"/>
              <a:gd name="connsiteY7" fmla="*/ 3261931 h 5107577"/>
              <a:gd name="connsiteX8" fmla="*/ 2764972 w 5107577"/>
              <a:gd name="connsiteY8" fmla="*/ 3249620 h 5107577"/>
              <a:gd name="connsiteX9" fmla="*/ 2764972 w 5107577"/>
              <a:gd name="connsiteY9" fmla="*/ 1828077 h 5107577"/>
              <a:gd name="connsiteX10" fmla="*/ 2702559 w 5107577"/>
              <a:gd name="connsiteY10" fmla="*/ 1765664 h 5107577"/>
              <a:gd name="connsiteX11" fmla="*/ 0 w 5107577"/>
              <a:gd name="connsiteY11" fmla="*/ 0 h 5107577"/>
              <a:gd name="connsiteX12" fmla="*/ 5107577 w 5107577"/>
              <a:gd name="connsiteY12" fmla="*/ 0 h 5107577"/>
              <a:gd name="connsiteX13" fmla="*/ 5107577 w 5107577"/>
              <a:gd name="connsiteY13" fmla="*/ 5107577 h 5107577"/>
              <a:gd name="connsiteX14" fmla="*/ 0 w 5107577"/>
              <a:gd name="connsiteY14" fmla="*/ 5107577 h 510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07577" h="5107577">
                <a:moveTo>
                  <a:pt x="2452916" y="1765664"/>
                </a:moveTo>
                <a:cubicBezTo>
                  <a:pt x="2418446" y="1765664"/>
                  <a:pt x="2390503" y="1793607"/>
                  <a:pt x="2390503" y="1828077"/>
                </a:cubicBezTo>
                <a:lnTo>
                  <a:pt x="2390503" y="3234751"/>
                </a:lnTo>
                <a:lnTo>
                  <a:pt x="2302945" y="3261931"/>
                </a:lnTo>
                <a:cubicBezTo>
                  <a:pt x="2071648" y="3359761"/>
                  <a:pt x="1909354" y="3588789"/>
                  <a:pt x="1909354" y="3855722"/>
                </a:cubicBezTo>
                <a:cubicBezTo>
                  <a:pt x="1909354" y="4211633"/>
                  <a:pt x="2197877" y="4500156"/>
                  <a:pt x="2553788" y="4500156"/>
                </a:cubicBezTo>
                <a:cubicBezTo>
                  <a:pt x="2909699" y="4500156"/>
                  <a:pt x="3198222" y="4211633"/>
                  <a:pt x="3198222" y="3855722"/>
                </a:cubicBezTo>
                <a:cubicBezTo>
                  <a:pt x="3198222" y="3588789"/>
                  <a:pt x="3035928" y="3359761"/>
                  <a:pt x="2804631" y="3261931"/>
                </a:cubicBezTo>
                <a:lnTo>
                  <a:pt x="2764972" y="3249620"/>
                </a:lnTo>
                <a:lnTo>
                  <a:pt x="2764972" y="1828077"/>
                </a:lnTo>
                <a:cubicBezTo>
                  <a:pt x="2764972" y="1793607"/>
                  <a:pt x="2737029" y="1765664"/>
                  <a:pt x="2702559" y="1765664"/>
                </a:cubicBezTo>
                <a:close/>
                <a:moveTo>
                  <a:pt x="0" y="0"/>
                </a:moveTo>
                <a:lnTo>
                  <a:pt x="5107577" y="0"/>
                </a:lnTo>
                <a:lnTo>
                  <a:pt x="5107577" y="5107577"/>
                </a:lnTo>
                <a:lnTo>
                  <a:pt x="0" y="5107577"/>
                </a:lnTo>
                <a:close/>
              </a:path>
            </a:pathLst>
          </a:cu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FCEAB979-571E-4535-96D5-953461A02632}"/>
              </a:ext>
            </a:extLst>
          </p:cNvPr>
          <p:cNvSpPr/>
          <p:nvPr/>
        </p:nvSpPr>
        <p:spPr>
          <a:xfrm>
            <a:off x="3026768" y="2668089"/>
            <a:ext cx="1132114" cy="1132114"/>
          </a:xfrm>
          <a:prstGeom prst="ellipse">
            <a:avLst/>
          </a:prstGeom>
          <a:solidFill>
            <a:srgbClr val="FF3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BC0D210-665E-4C41-9A84-C8425BA72385}"/>
              </a:ext>
            </a:extLst>
          </p:cNvPr>
          <p:cNvSpPr/>
          <p:nvPr/>
        </p:nvSpPr>
        <p:spPr>
          <a:xfrm>
            <a:off x="3398648" y="591594"/>
            <a:ext cx="388800" cy="2567551"/>
          </a:xfrm>
          <a:prstGeom prst="roundRect">
            <a:avLst>
              <a:gd name="adj" fmla="val 50000"/>
            </a:avLst>
          </a:prstGeom>
          <a:solidFill>
            <a:srgbClr val="FF3B0D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82F4F2-B9DC-4645-B69B-E91BECA531F6}"/>
              </a:ext>
            </a:extLst>
          </p:cNvPr>
          <p:cNvSpPr/>
          <p:nvPr/>
        </p:nvSpPr>
        <p:spPr>
          <a:xfrm rot="5400000" flipH="1">
            <a:off x="4908935" y="1228957"/>
            <a:ext cx="152342" cy="103306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4627C6A-8CE4-4A9B-9F58-6DDD69A3CBCC}"/>
              </a:ext>
            </a:extLst>
          </p:cNvPr>
          <p:cNvSpPr/>
          <p:nvPr/>
        </p:nvSpPr>
        <p:spPr>
          <a:xfrm rot="5400000" flipH="1">
            <a:off x="4666727" y="1881185"/>
            <a:ext cx="152342" cy="5486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E8585D7-47CB-4D46-8B11-FEB4CDC4C2DE}"/>
              </a:ext>
            </a:extLst>
          </p:cNvPr>
          <p:cNvSpPr/>
          <p:nvPr/>
        </p:nvSpPr>
        <p:spPr>
          <a:xfrm rot="5400000" flipH="1">
            <a:off x="4666727" y="1061143"/>
            <a:ext cx="152342" cy="5486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7343CEF-0ABA-4976-A6C7-75361DBAAE63}"/>
              </a:ext>
            </a:extLst>
          </p:cNvPr>
          <p:cNvSpPr/>
          <p:nvPr/>
        </p:nvSpPr>
        <p:spPr>
          <a:xfrm rot="5400000" flipH="1">
            <a:off x="4908935" y="408913"/>
            <a:ext cx="152342" cy="103306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F5AFEEF-D05F-4935-9E08-D2240948083B}"/>
              </a:ext>
            </a:extLst>
          </p:cNvPr>
          <p:cNvSpPr/>
          <p:nvPr/>
        </p:nvSpPr>
        <p:spPr>
          <a:xfrm rot="5400000" flipH="1">
            <a:off x="4666727" y="241099"/>
            <a:ext cx="152342" cy="5486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ED31D87-379E-484B-8DBE-79D688E13E65}"/>
              </a:ext>
            </a:extLst>
          </p:cNvPr>
          <p:cNvSpPr/>
          <p:nvPr/>
        </p:nvSpPr>
        <p:spPr>
          <a:xfrm rot="5400000" flipH="1">
            <a:off x="4908935" y="-411131"/>
            <a:ext cx="152342" cy="103306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그래픽 35" descr="온도계 단색으로 채워진">
            <a:extLst>
              <a:ext uri="{FF2B5EF4-FFF2-40B4-BE49-F238E27FC236}">
                <a16:creationId xmlns:a16="http://schemas.microsoft.com/office/drawing/2014/main" id="{3F7B99F0-8BC9-48DC-B98F-09C295412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195479" y="-610689"/>
            <a:ext cx="5107577" cy="5107577"/>
          </a:xfrm>
          <a:custGeom>
            <a:avLst/>
            <a:gdLst>
              <a:gd name="connsiteX0" fmla="*/ 2452916 w 5107577"/>
              <a:gd name="connsiteY0" fmla="*/ 1765664 h 5107577"/>
              <a:gd name="connsiteX1" fmla="*/ 2390503 w 5107577"/>
              <a:gd name="connsiteY1" fmla="*/ 1828077 h 5107577"/>
              <a:gd name="connsiteX2" fmla="*/ 2390503 w 5107577"/>
              <a:gd name="connsiteY2" fmla="*/ 3234751 h 5107577"/>
              <a:gd name="connsiteX3" fmla="*/ 2302945 w 5107577"/>
              <a:gd name="connsiteY3" fmla="*/ 3261931 h 5107577"/>
              <a:gd name="connsiteX4" fmla="*/ 1909354 w 5107577"/>
              <a:gd name="connsiteY4" fmla="*/ 3855722 h 5107577"/>
              <a:gd name="connsiteX5" fmla="*/ 2553788 w 5107577"/>
              <a:gd name="connsiteY5" fmla="*/ 4500156 h 5107577"/>
              <a:gd name="connsiteX6" fmla="*/ 3198222 w 5107577"/>
              <a:gd name="connsiteY6" fmla="*/ 3855722 h 5107577"/>
              <a:gd name="connsiteX7" fmla="*/ 2804631 w 5107577"/>
              <a:gd name="connsiteY7" fmla="*/ 3261931 h 5107577"/>
              <a:gd name="connsiteX8" fmla="*/ 2764972 w 5107577"/>
              <a:gd name="connsiteY8" fmla="*/ 3249620 h 5107577"/>
              <a:gd name="connsiteX9" fmla="*/ 2764972 w 5107577"/>
              <a:gd name="connsiteY9" fmla="*/ 1828077 h 5107577"/>
              <a:gd name="connsiteX10" fmla="*/ 2702559 w 5107577"/>
              <a:gd name="connsiteY10" fmla="*/ 1765664 h 5107577"/>
              <a:gd name="connsiteX11" fmla="*/ 0 w 5107577"/>
              <a:gd name="connsiteY11" fmla="*/ 0 h 5107577"/>
              <a:gd name="connsiteX12" fmla="*/ 5107577 w 5107577"/>
              <a:gd name="connsiteY12" fmla="*/ 0 h 5107577"/>
              <a:gd name="connsiteX13" fmla="*/ 5107577 w 5107577"/>
              <a:gd name="connsiteY13" fmla="*/ 5107577 h 5107577"/>
              <a:gd name="connsiteX14" fmla="*/ 0 w 5107577"/>
              <a:gd name="connsiteY14" fmla="*/ 5107577 h 510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07577" h="5107577">
                <a:moveTo>
                  <a:pt x="2452916" y="1765664"/>
                </a:moveTo>
                <a:cubicBezTo>
                  <a:pt x="2418446" y="1765664"/>
                  <a:pt x="2390503" y="1793607"/>
                  <a:pt x="2390503" y="1828077"/>
                </a:cubicBezTo>
                <a:lnTo>
                  <a:pt x="2390503" y="3234751"/>
                </a:lnTo>
                <a:lnTo>
                  <a:pt x="2302945" y="3261931"/>
                </a:lnTo>
                <a:cubicBezTo>
                  <a:pt x="2071648" y="3359761"/>
                  <a:pt x="1909354" y="3588789"/>
                  <a:pt x="1909354" y="3855722"/>
                </a:cubicBezTo>
                <a:cubicBezTo>
                  <a:pt x="1909354" y="4211633"/>
                  <a:pt x="2197877" y="4500156"/>
                  <a:pt x="2553788" y="4500156"/>
                </a:cubicBezTo>
                <a:cubicBezTo>
                  <a:pt x="2909699" y="4500156"/>
                  <a:pt x="3198222" y="4211633"/>
                  <a:pt x="3198222" y="3855722"/>
                </a:cubicBezTo>
                <a:cubicBezTo>
                  <a:pt x="3198222" y="3588789"/>
                  <a:pt x="3035928" y="3359761"/>
                  <a:pt x="2804631" y="3261931"/>
                </a:cubicBezTo>
                <a:lnTo>
                  <a:pt x="2764972" y="3249620"/>
                </a:lnTo>
                <a:lnTo>
                  <a:pt x="2764972" y="1828077"/>
                </a:lnTo>
                <a:cubicBezTo>
                  <a:pt x="2764972" y="1793607"/>
                  <a:pt x="2737029" y="1765664"/>
                  <a:pt x="2702559" y="1765664"/>
                </a:cubicBezTo>
                <a:close/>
                <a:moveTo>
                  <a:pt x="0" y="0"/>
                </a:moveTo>
                <a:lnTo>
                  <a:pt x="5107577" y="0"/>
                </a:lnTo>
                <a:lnTo>
                  <a:pt x="5107577" y="5107577"/>
                </a:lnTo>
                <a:lnTo>
                  <a:pt x="0" y="5107577"/>
                </a:lnTo>
                <a:close/>
              </a:path>
            </a:pathLst>
          </a:cu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4A7B7FE5-C62E-4CE7-B265-AA8B6FDDA907}"/>
              </a:ext>
            </a:extLst>
          </p:cNvPr>
          <p:cNvSpPr/>
          <p:nvPr/>
        </p:nvSpPr>
        <p:spPr>
          <a:xfrm>
            <a:off x="6183211" y="2668089"/>
            <a:ext cx="1132114" cy="1132114"/>
          </a:xfrm>
          <a:prstGeom prst="ellipse">
            <a:avLst/>
          </a:prstGeom>
          <a:solidFill>
            <a:srgbClr val="FF3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D3CFCE0-FDC7-4718-813B-4F2F249292DE}"/>
              </a:ext>
            </a:extLst>
          </p:cNvPr>
          <p:cNvSpPr/>
          <p:nvPr/>
        </p:nvSpPr>
        <p:spPr>
          <a:xfrm>
            <a:off x="6555090" y="1001616"/>
            <a:ext cx="388800" cy="2157529"/>
          </a:xfrm>
          <a:prstGeom prst="roundRect">
            <a:avLst>
              <a:gd name="adj" fmla="val 50000"/>
            </a:avLst>
          </a:prstGeom>
          <a:solidFill>
            <a:srgbClr val="FF3B0D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F0E8ECF-D122-4A05-A43D-9CB23DF3DD23}"/>
              </a:ext>
            </a:extLst>
          </p:cNvPr>
          <p:cNvSpPr/>
          <p:nvPr/>
        </p:nvSpPr>
        <p:spPr>
          <a:xfrm rot="5400000" flipH="1">
            <a:off x="8065378" y="1228957"/>
            <a:ext cx="152342" cy="103306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6658B3D-35B7-406F-89D8-E4BD6B95EF67}"/>
              </a:ext>
            </a:extLst>
          </p:cNvPr>
          <p:cNvSpPr/>
          <p:nvPr/>
        </p:nvSpPr>
        <p:spPr>
          <a:xfrm rot="5400000" flipH="1">
            <a:off x="7823170" y="1881185"/>
            <a:ext cx="152342" cy="5486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02DED91-96E6-4BAE-A155-D219C7C758F2}"/>
              </a:ext>
            </a:extLst>
          </p:cNvPr>
          <p:cNvSpPr/>
          <p:nvPr/>
        </p:nvSpPr>
        <p:spPr>
          <a:xfrm rot="5400000" flipH="1">
            <a:off x="7823170" y="1061143"/>
            <a:ext cx="152342" cy="5486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C0C1EB9-A776-4FFA-AFBF-BDA7E2CF01CA}"/>
              </a:ext>
            </a:extLst>
          </p:cNvPr>
          <p:cNvSpPr/>
          <p:nvPr/>
        </p:nvSpPr>
        <p:spPr>
          <a:xfrm rot="5400000" flipH="1">
            <a:off x="8065378" y="408913"/>
            <a:ext cx="152342" cy="103306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38A36BB-9CE4-46B1-86D6-09C34DA7DE71}"/>
              </a:ext>
            </a:extLst>
          </p:cNvPr>
          <p:cNvSpPr/>
          <p:nvPr/>
        </p:nvSpPr>
        <p:spPr>
          <a:xfrm rot="5400000" flipH="1">
            <a:off x="7823170" y="241099"/>
            <a:ext cx="152342" cy="5486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A7949F1-D09E-40BD-9CAF-5D436322D6B2}"/>
              </a:ext>
            </a:extLst>
          </p:cNvPr>
          <p:cNvSpPr/>
          <p:nvPr/>
        </p:nvSpPr>
        <p:spPr>
          <a:xfrm rot="5400000" flipH="1">
            <a:off x="8065378" y="-411131"/>
            <a:ext cx="152342" cy="103306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7" name="그래픽 46" descr="온도계 단색으로 채워진">
            <a:extLst>
              <a:ext uri="{FF2B5EF4-FFF2-40B4-BE49-F238E27FC236}">
                <a16:creationId xmlns:a16="http://schemas.microsoft.com/office/drawing/2014/main" id="{51EEF89C-0523-4ABB-94AC-F39937382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313963" y="-959602"/>
            <a:ext cx="5107577" cy="5107577"/>
          </a:xfrm>
          <a:custGeom>
            <a:avLst/>
            <a:gdLst>
              <a:gd name="connsiteX0" fmla="*/ 2452916 w 5107577"/>
              <a:gd name="connsiteY0" fmla="*/ 1765664 h 5107577"/>
              <a:gd name="connsiteX1" fmla="*/ 2390503 w 5107577"/>
              <a:gd name="connsiteY1" fmla="*/ 1828077 h 5107577"/>
              <a:gd name="connsiteX2" fmla="*/ 2390503 w 5107577"/>
              <a:gd name="connsiteY2" fmla="*/ 3234751 h 5107577"/>
              <a:gd name="connsiteX3" fmla="*/ 2302945 w 5107577"/>
              <a:gd name="connsiteY3" fmla="*/ 3261931 h 5107577"/>
              <a:gd name="connsiteX4" fmla="*/ 1909354 w 5107577"/>
              <a:gd name="connsiteY4" fmla="*/ 3855722 h 5107577"/>
              <a:gd name="connsiteX5" fmla="*/ 2553788 w 5107577"/>
              <a:gd name="connsiteY5" fmla="*/ 4500156 h 5107577"/>
              <a:gd name="connsiteX6" fmla="*/ 3198222 w 5107577"/>
              <a:gd name="connsiteY6" fmla="*/ 3855722 h 5107577"/>
              <a:gd name="connsiteX7" fmla="*/ 2804631 w 5107577"/>
              <a:gd name="connsiteY7" fmla="*/ 3261931 h 5107577"/>
              <a:gd name="connsiteX8" fmla="*/ 2764972 w 5107577"/>
              <a:gd name="connsiteY8" fmla="*/ 3249620 h 5107577"/>
              <a:gd name="connsiteX9" fmla="*/ 2764972 w 5107577"/>
              <a:gd name="connsiteY9" fmla="*/ 1828077 h 5107577"/>
              <a:gd name="connsiteX10" fmla="*/ 2702559 w 5107577"/>
              <a:gd name="connsiteY10" fmla="*/ 1765664 h 5107577"/>
              <a:gd name="connsiteX11" fmla="*/ 0 w 5107577"/>
              <a:gd name="connsiteY11" fmla="*/ 0 h 5107577"/>
              <a:gd name="connsiteX12" fmla="*/ 5107577 w 5107577"/>
              <a:gd name="connsiteY12" fmla="*/ 0 h 5107577"/>
              <a:gd name="connsiteX13" fmla="*/ 5107577 w 5107577"/>
              <a:gd name="connsiteY13" fmla="*/ 5107577 h 5107577"/>
              <a:gd name="connsiteX14" fmla="*/ 0 w 5107577"/>
              <a:gd name="connsiteY14" fmla="*/ 5107577 h 510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07577" h="5107577">
                <a:moveTo>
                  <a:pt x="2452916" y="1765664"/>
                </a:moveTo>
                <a:cubicBezTo>
                  <a:pt x="2418446" y="1765664"/>
                  <a:pt x="2390503" y="1793607"/>
                  <a:pt x="2390503" y="1828077"/>
                </a:cubicBezTo>
                <a:lnTo>
                  <a:pt x="2390503" y="3234751"/>
                </a:lnTo>
                <a:lnTo>
                  <a:pt x="2302945" y="3261931"/>
                </a:lnTo>
                <a:cubicBezTo>
                  <a:pt x="2071648" y="3359761"/>
                  <a:pt x="1909354" y="3588789"/>
                  <a:pt x="1909354" y="3855722"/>
                </a:cubicBezTo>
                <a:cubicBezTo>
                  <a:pt x="1909354" y="4211633"/>
                  <a:pt x="2197877" y="4500156"/>
                  <a:pt x="2553788" y="4500156"/>
                </a:cubicBezTo>
                <a:cubicBezTo>
                  <a:pt x="2909699" y="4500156"/>
                  <a:pt x="3198222" y="4211633"/>
                  <a:pt x="3198222" y="3855722"/>
                </a:cubicBezTo>
                <a:cubicBezTo>
                  <a:pt x="3198222" y="3588789"/>
                  <a:pt x="3035928" y="3359761"/>
                  <a:pt x="2804631" y="3261931"/>
                </a:cubicBezTo>
                <a:lnTo>
                  <a:pt x="2764972" y="3249620"/>
                </a:lnTo>
                <a:lnTo>
                  <a:pt x="2764972" y="1828077"/>
                </a:lnTo>
                <a:cubicBezTo>
                  <a:pt x="2764972" y="1793607"/>
                  <a:pt x="2737029" y="1765664"/>
                  <a:pt x="2702559" y="1765664"/>
                </a:cubicBezTo>
                <a:close/>
                <a:moveTo>
                  <a:pt x="0" y="0"/>
                </a:moveTo>
                <a:lnTo>
                  <a:pt x="5107577" y="0"/>
                </a:lnTo>
                <a:lnTo>
                  <a:pt x="5107577" y="5107577"/>
                </a:lnTo>
                <a:lnTo>
                  <a:pt x="0" y="5107577"/>
                </a:lnTo>
                <a:close/>
              </a:path>
            </a:pathLst>
          </a:cu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125F6283-3916-4316-B1F4-994C3BC398D2}"/>
              </a:ext>
            </a:extLst>
          </p:cNvPr>
          <p:cNvSpPr/>
          <p:nvPr/>
        </p:nvSpPr>
        <p:spPr>
          <a:xfrm>
            <a:off x="9301695" y="2319176"/>
            <a:ext cx="1132114" cy="1132114"/>
          </a:xfrm>
          <a:prstGeom prst="ellipse">
            <a:avLst/>
          </a:prstGeom>
          <a:solidFill>
            <a:srgbClr val="FF3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9D04EE9-3F9F-446B-B7D9-9A5A8B8D8C70}"/>
              </a:ext>
            </a:extLst>
          </p:cNvPr>
          <p:cNvSpPr/>
          <p:nvPr/>
        </p:nvSpPr>
        <p:spPr>
          <a:xfrm>
            <a:off x="9673574" y="1062725"/>
            <a:ext cx="388355" cy="1747507"/>
          </a:xfrm>
          <a:prstGeom prst="roundRect">
            <a:avLst>
              <a:gd name="adj" fmla="val 50000"/>
            </a:avLst>
          </a:prstGeom>
          <a:solidFill>
            <a:srgbClr val="FF3B0D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8AFD0F3-00F8-4962-AB3B-52EE646CF2A8}"/>
              </a:ext>
            </a:extLst>
          </p:cNvPr>
          <p:cNvSpPr/>
          <p:nvPr/>
        </p:nvSpPr>
        <p:spPr>
          <a:xfrm rot="5400000" flipH="1">
            <a:off x="11183862" y="880044"/>
            <a:ext cx="152342" cy="103306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988A77F-DCA0-4F6E-9E3A-24D441498D75}"/>
              </a:ext>
            </a:extLst>
          </p:cNvPr>
          <p:cNvSpPr/>
          <p:nvPr/>
        </p:nvSpPr>
        <p:spPr>
          <a:xfrm rot="5400000" flipH="1">
            <a:off x="10941654" y="1532272"/>
            <a:ext cx="152342" cy="5486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EC9780F-28AC-4843-B73F-79BF4B95EA9D}"/>
              </a:ext>
            </a:extLst>
          </p:cNvPr>
          <p:cNvSpPr/>
          <p:nvPr/>
        </p:nvSpPr>
        <p:spPr>
          <a:xfrm rot="5400000" flipH="1">
            <a:off x="10941654" y="712230"/>
            <a:ext cx="152342" cy="5486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CFE0CBD-83A8-4D8E-AD44-56365FF3171C}"/>
              </a:ext>
            </a:extLst>
          </p:cNvPr>
          <p:cNvSpPr/>
          <p:nvPr/>
        </p:nvSpPr>
        <p:spPr>
          <a:xfrm rot="5400000" flipH="1">
            <a:off x="11183862" y="60000"/>
            <a:ext cx="152342" cy="103306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A54D3A4-4109-4069-915E-93F404C83636}"/>
              </a:ext>
            </a:extLst>
          </p:cNvPr>
          <p:cNvSpPr/>
          <p:nvPr/>
        </p:nvSpPr>
        <p:spPr>
          <a:xfrm rot="5400000" flipH="1">
            <a:off x="10941654" y="-107814"/>
            <a:ext cx="152342" cy="5486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EEB36EA-B580-4B89-B58C-4F4FB7207308}"/>
              </a:ext>
            </a:extLst>
          </p:cNvPr>
          <p:cNvSpPr/>
          <p:nvPr/>
        </p:nvSpPr>
        <p:spPr>
          <a:xfrm rot="5400000" flipH="1">
            <a:off x="11183862" y="-760044"/>
            <a:ext cx="152342" cy="103306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8" name="그래픽 57" descr="온도계 단색으로 채워진">
            <a:extLst>
              <a:ext uri="{FF2B5EF4-FFF2-40B4-BE49-F238E27FC236}">
                <a16:creationId xmlns:a16="http://schemas.microsoft.com/office/drawing/2014/main" id="{C2B4BE5A-98F1-4431-B5DD-80666E765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78494" y="4019594"/>
            <a:ext cx="5107577" cy="5107577"/>
          </a:xfrm>
          <a:custGeom>
            <a:avLst/>
            <a:gdLst>
              <a:gd name="connsiteX0" fmla="*/ 2452916 w 5107577"/>
              <a:gd name="connsiteY0" fmla="*/ 1765664 h 5107577"/>
              <a:gd name="connsiteX1" fmla="*/ 2390503 w 5107577"/>
              <a:gd name="connsiteY1" fmla="*/ 1828077 h 5107577"/>
              <a:gd name="connsiteX2" fmla="*/ 2390503 w 5107577"/>
              <a:gd name="connsiteY2" fmla="*/ 3234751 h 5107577"/>
              <a:gd name="connsiteX3" fmla="*/ 2302945 w 5107577"/>
              <a:gd name="connsiteY3" fmla="*/ 3261931 h 5107577"/>
              <a:gd name="connsiteX4" fmla="*/ 1909354 w 5107577"/>
              <a:gd name="connsiteY4" fmla="*/ 3855722 h 5107577"/>
              <a:gd name="connsiteX5" fmla="*/ 2553788 w 5107577"/>
              <a:gd name="connsiteY5" fmla="*/ 4500156 h 5107577"/>
              <a:gd name="connsiteX6" fmla="*/ 3198222 w 5107577"/>
              <a:gd name="connsiteY6" fmla="*/ 3855722 h 5107577"/>
              <a:gd name="connsiteX7" fmla="*/ 2804631 w 5107577"/>
              <a:gd name="connsiteY7" fmla="*/ 3261931 h 5107577"/>
              <a:gd name="connsiteX8" fmla="*/ 2764972 w 5107577"/>
              <a:gd name="connsiteY8" fmla="*/ 3249620 h 5107577"/>
              <a:gd name="connsiteX9" fmla="*/ 2764972 w 5107577"/>
              <a:gd name="connsiteY9" fmla="*/ 1828077 h 5107577"/>
              <a:gd name="connsiteX10" fmla="*/ 2702559 w 5107577"/>
              <a:gd name="connsiteY10" fmla="*/ 1765664 h 5107577"/>
              <a:gd name="connsiteX11" fmla="*/ 0 w 5107577"/>
              <a:gd name="connsiteY11" fmla="*/ 0 h 5107577"/>
              <a:gd name="connsiteX12" fmla="*/ 5107577 w 5107577"/>
              <a:gd name="connsiteY12" fmla="*/ 0 h 5107577"/>
              <a:gd name="connsiteX13" fmla="*/ 5107577 w 5107577"/>
              <a:gd name="connsiteY13" fmla="*/ 5107577 h 5107577"/>
              <a:gd name="connsiteX14" fmla="*/ 0 w 5107577"/>
              <a:gd name="connsiteY14" fmla="*/ 5107577 h 510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07577" h="5107577">
                <a:moveTo>
                  <a:pt x="2452916" y="1765664"/>
                </a:moveTo>
                <a:cubicBezTo>
                  <a:pt x="2418446" y="1765664"/>
                  <a:pt x="2390503" y="1793607"/>
                  <a:pt x="2390503" y="1828077"/>
                </a:cubicBezTo>
                <a:lnTo>
                  <a:pt x="2390503" y="3234751"/>
                </a:lnTo>
                <a:lnTo>
                  <a:pt x="2302945" y="3261931"/>
                </a:lnTo>
                <a:cubicBezTo>
                  <a:pt x="2071648" y="3359761"/>
                  <a:pt x="1909354" y="3588789"/>
                  <a:pt x="1909354" y="3855722"/>
                </a:cubicBezTo>
                <a:cubicBezTo>
                  <a:pt x="1909354" y="4211633"/>
                  <a:pt x="2197877" y="4500156"/>
                  <a:pt x="2553788" y="4500156"/>
                </a:cubicBezTo>
                <a:cubicBezTo>
                  <a:pt x="2909699" y="4500156"/>
                  <a:pt x="3198222" y="4211633"/>
                  <a:pt x="3198222" y="3855722"/>
                </a:cubicBezTo>
                <a:cubicBezTo>
                  <a:pt x="3198222" y="3588789"/>
                  <a:pt x="3035928" y="3359761"/>
                  <a:pt x="2804631" y="3261931"/>
                </a:cubicBezTo>
                <a:lnTo>
                  <a:pt x="2764972" y="3249620"/>
                </a:lnTo>
                <a:lnTo>
                  <a:pt x="2764972" y="1828077"/>
                </a:lnTo>
                <a:cubicBezTo>
                  <a:pt x="2764972" y="1793607"/>
                  <a:pt x="2737029" y="1765664"/>
                  <a:pt x="2702559" y="1765664"/>
                </a:cubicBezTo>
                <a:close/>
                <a:moveTo>
                  <a:pt x="0" y="0"/>
                </a:moveTo>
                <a:lnTo>
                  <a:pt x="5107577" y="0"/>
                </a:lnTo>
                <a:lnTo>
                  <a:pt x="5107577" y="5107577"/>
                </a:lnTo>
                <a:lnTo>
                  <a:pt x="0" y="5107577"/>
                </a:lnTo>
                <a:close/>
              </a:path>
            </a:pathLst>
          </a:cu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4F9BACD0-B052-4B21-A261-8B12F038B432}"/>
              </a:ext>
            </a:extLst>
          </p:cNvPr>
          <p:cNvSpPr/>
          <p:nvPr/>
        </p:nvSpPr>
        <p:spPr>
          <a:xfrm>
            <a:off x="3066226" y="7298372"/>
            <a:ext cx="1132114" cy="1132114"/>
          </a:xfrm>
          <a:prstGeom prst="ellipse">
            <a:avLst/>
          </a:prstGeom>
          <a:solidFill>
            <a:srgbClr val="FF3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D8F9E5B-31F1-4663-BF94-873D8A1F2872}"/>
              </a:ext>
            </a:extLst>
          </p:cNvPr>
          <p:cNvSpPr/>
          <p:nvPr/>
        </p:nvSpPr>
        <p:spPr>
          <a:xfrm>
            <a:off x="3438106" y="6451943"/>
            <a:ext cx="388800" cy="1337485"/>
          </a:xfrm>
          <a:prstGeom prst="roundRect">
            <a:avLst>
              <a:gd name="adj" fmla="val 50000"/>
            </a:avLst>
          </a:prstGeom>
          <a:solidFill>
            <a:srgbClr val="FF3B0D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6DC85C0-BF27-4699-B6AB-A60CB59ED1BF}"/>
              </a:ext>
            </a:extLst>
          </p:cNvPr>
          <p:cNvSpPr/>
          <p:nvPr/>
        </p:nvSpPr>
        <p:spPr>
          <a:xfrm rot="5400000" flipH="1">
            <a:off x="4948393" y="5859240"/>
            <a:ext cx="152342" cy="103306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1812B7CF-76FB-4990-B14A-DF3CB9666553}"/>
              </a:ext>
            </a:extLst>
          </p:cNvPr>
          <p:cNvSpPr/>
          <p:nvPr/>
        </p:nvSpPr>
        <p:spPr>
          <a:xfrm rot="5400000" flipH="1">
            <a:off x="4706185" y="6511468"/>
            <a:ext cx="152342" cy="5486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4957B4B-8630-414A-A57E-F20A1AEEB196}"/>
              </a:ext>
            </a:extLst>
          </p:cNvPr>
          <p:cNvSpPr/>
          <p:nvPr/>
        </p:nvSpPr>
        <p:spPr>
          <a:xfrm rot="5400000" flipH="1">
            <a:off x="4706185" y="5691426"/>
            <a:ext cx="152342" cy="5486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5AD4E53-CBD4-42B2-8CA0-89588B0183D9}"/>
              </a:ext>
            </a:extLst>
          </p:cNvPr>
          <p:cNvSpPr/>
          <p:nvPr/>
        </p:nvSpPr>
        <p:spPr>
          <a:xfrm rot="5400000" flipH="1">
            <a:off x="4948393" y="5039196"/>
            <a:ext cx="152342" cy="103306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2D189FD-2B7F-4990-9219-DDA6214DD988}"/>
              </a:ext>
            </a:extLst>
          </p:cNvPr>
          <p:cNvSpPr/>
          <p:nvPr/>
        </p:nvSpPr>
        <p:spPr>
          <a:xfrm rot="5400000" flipH="1">
            <a:off x="4706185" y="4871382"/>
            <a:ext cx="152342" cy="5486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32FB895-38EC-4F10-8876-393F79C6EF07}"/>
              </a:ext>
            </a:extLst>
          </p:cNvPr>
          <p:cNvSpPr/>
          <p:nvPr/>
        </p:nvSpPr>
        <p:spPr>
          <a:xfrm rot="5400000" flipH="1">
            <a:off x="4948393" y="4219152"/>
            <a:ext cx="152342" cy="103306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73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A3B69D57-A3BA-4D18-A6E5-04A9F57DED9A}"/>
              </a:ext>
            </a:extLst>
          </p:cNvPr>
          <p:cNvSpPr/>
          <p:nvPr/>
        </p:nvSpPr>
        <p:spPr>
          <a:xfrm rot="5400000">
            <a:off x="557810" y="187869"/>
            <a:ext cx="2402044" cy="3215914"/>
          </a:xfrm>
          <a:custGeom>
            <a:avLst/>
            <a:gdLst>
              <a:gd name="connsiteX0" fmla="*/ 0 w 5267325"/>
              <a:gd name="connsiteY0" fmla="*/ 5419725 h 5419725"/>
              <a:gd name="connsiteX1" fmla="*/ 2633663 w 5267325"/>
              <a:gd name="connsiteY1" fmla="*/ 0 h 5419725"/>
              <a:gd name="connsiteX2" fmla="*/ 5267325 w 5267325"/>
              <a:gd name="connsiteY2" fmla="*/ 5419725 h 5419725"/>
              <a:gd name="connsiteX3" fmla="*/ 2633663 w 5267325"/>
              <a:gd name="connsiteY3" fmla="*/ 4024314 h 54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7325" h="5419725">
                <a:moveTo>
                  <a:pt x="0" y="5419725"/>
                </a:moveTo>
                <a:lnTo>
                  <a:pt x="2633663" y="0"/>
                </a:lnTo>
                <a:lnTo>
                  <a:pt x="5267325" y="5419725"/>
                </a:lnTo>
                <a:lnTo>
                  <a:pt x="2633663" y="40243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C4377135-D0B1-4AA8-9568-ED24EC8FCF50}"/>
              </a:ext>
            </a:extLst>
          </p:cNvPr>
          <p:cNvSpPr/>
          <p:nvPr/>
        </p:nvSpPr>
        <p:spPr>
          <a:xfrm rot="10800000">
            <a:off x="9711113" y="3688713"/>
            <a:ext cx="2402044" cy="3215914"/>
          </a:xfrm>
          <a:custGeom>
            <a:avLst/>
            <a:gdLst>
              <a:gd name="connsiteX0" fmla="*/ 0 w 5267325"/>
              <a:gd name="connsiteY0" fmla="*/ 5419725 h 5419725"/>
              <a:gd name="connsiteX1" fmla="*/ 2633663 w 5267325"/>
              <a:gd name="connsiteY1" fmla="*/ 0 h 5419725"/>
              <a:gd name="connsiteX2" fmla="*/ 5267325 w 5267325"/>
              <a:gd name="connsiteY2" fmla="*/ 5419725 h 5419725"/>
              <a:gd name="connsiteX3" fmla="*/ 2633663 w 5267325"/>
              <a:gd name="connsiteY3" fmla="*/ 4024314 h 54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7325" h="5419725">
                <a:moveTo>
                  <a:pt x="0" y="5419725"/>
                </a:moveTo>
                <a:lnTo>
                  <a:pt x="2633663" y="0"/>
                </a:lnTo>
                <a:lnTo>
                  <a:pt x="5267325" y="5419725"/>
                </a:lnTo>
                <a:lnTo>
                  <a:pt x="2633663" y="40243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46ED878-DCE0-4773-8F0D-321DB4808EB6}"/>
              </a:ext>
            </a:extLst>
          </p:cNvPr>
          <p:cNvSpPr/>
          <p:nvPr/>
        </p:nvSpPr>
        <p:spPr>
          <a:xfrm rot="12254909">
            <a:off x="6984180" y="3688713"/>
            <a:ext cx="2402044" cy="3215914"/>
          </a:xfrm>
          <a:custGeom>
            <a:avLst/>
            <a:gdLst>
              <a:gd name="connsiteX0" fmla="*/ 0 w 5267325"/>
              <a:gd name="connsiteY0" fmla="*/ 5419725 h 5419725"/>
              <a:gd name="connsiteX1" fmla="*/ 2633663 w 5267325"/>
              <a:gd name="connsiteY1" fmla="*/ 0 h 5419725"/>
              <a:gd name="connsiteX2" fmla="*/ 5267325 w 5267325"/>
              <a:gd name="connsiteY2" fmla="*/ 5419725 h 5419725"/>
              <a:gd name="connsiteX3" fmla="*/ 2633663 w 5267325"/>
              <a:gd name="connsiteY3" fmla="*/ 4024314 h 54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7325" h="5419725">
                <a:moveTo>
                  <a:pt x="0" y="5419725"/>
                </a:moveTo>
                <a:lnTo>
                  <a:pt x="2633663" y="0"/>
                </a:lnTo>
                <a:lnTo>
                  <a:pt x="5267325" y="5419725"/>
                </a:lnTo>
                <a:lnTo>
                  <a:pt x="2633663" y="40243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36E409A9-79DC-4688-BE6F-670AC7A75E31}"/>
              </a:ext>
            </a:extLst>
          </p:cNvPr>
          <p:cNvSpPr/>
          <p:nvPr/>
        </p:nvSpPr>
        <p:spPr>
          <a:xfrm rot="6623632">
            <a:off x="3564173" y="187869"/>
            <a:ext cx="2402044" cy="3215914"/>
          </a:xfrm>
          <a:custGeom>
            <a:avLst/>
            <a:gdLst>
              <a:gd name="connsiteX0" fmla="*/ 0 w 5267325"/>
              <a:gd name="connsiteY0" fmla="*/ 5419725 h 5419725"/>
              <a:gd name="connsiteX1" fmla="*/ 2633663 w 5267325"/>
              <a:gd name="connsiteY1" fmla="*/ 0 h 5419725"/>
              <a:gd name="connsiteX2" fmla="*/ 5267325 w 5267325"/>
              <a:gd name="connsiteY2" fmla="*/ 5419725 h 5419725"/>
              <a:gd name="connsiteX3" fmla="*/ 2633663 w 5267325"/>
              <a:gd name="connsiteY3" fmla="*/ 4024314 h 54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7325" h="5419725">
                <a:moveTo>
                  <a:pt x="0" y="5419725"/>
                </a:moveTo>
                <a:lnTo>
                  <a:pt x="2633663" y="0"/>
                </a:lnTo>
                <a:lnTo>
                  <a:pt x="5267325" y="5419725"/>
                </a:lnTo>
                <a:lnTo>
                  <a:pt x="2633663" y="40243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D686982F-1CC6-466B-B055-E9DA06D71547}"/>
              </a:ext>
            </a:extLst>
          </p:cNvPr>
          <p:cNvSpPr/>
          <p:nvPr/>
        </p:nvSpPr>
        <p:spPr>
          <a:xfrm rot="9413366">
            <a:off x="9596085" y="187869"/>
            <a:ext cx="2402044" cy="3215914"/>
          </a:xfrm>
          <a:custGeom>
            <a:avLst/>
            <a:gdLst>
              <a:gd name="connsiteX0" fmla="*/ 0 w 5267325"/>
              <a:gd name="connsiteY0" fmla="*/ 5419725 h 5419725"/>
              <a:gd name="connsiteX1" fmla="*/ 2633663 w 5267325"/>
              <a:gd name="connsiteY1" fmla="*/ 0 h 5419725"/>
              <a:gd name="connsiteX2" fmla="*/ 5267325 w 5267325"/>
              <a:gd name="connsiteY2" fmla="*/ 5419725 h 5419725"/>
              <a:gd name="connsiteX3" fmla="*/ 2633663 w 5267325"/>
              <a:gd name="connsiteY3" fmla="*/ 4024314 h 54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7325" h="5419725">
                <a:moveTo>
                  <a:pt x="0" y="5419725"/>
                </a:moveTo>
                <a:lnTo>
                  <a:pt x="2633663" y="0"/>
                </a:lnTo>
                <a:lnTo>
                  <a:pt x="5267325" y="5419725"/>
                </a:lnTo>
                <a:lnTo>
                  <a:pt x="2633663" y="40243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A18E344-82D6-4334-9E9B-397D501FD03C}"/>
              </a:ext>
            </a:extLst>
          </p:cNvPr>
          <p:cNvSpPr/>
          <p:nvPr/>
        </p:nvSpPr>
        <p:spPr>
          <a:xfrm rot="8100000">
            <a:off x="6715999" y="187869"/>
            <a:ext cx="2402044" cy="3215914"/>
          </a:xfrm>
          <a:custGeom>
            <a:avLst/>
            <a:gdLst>
              <a:gd name="connsiteX0" fmla="*/ 0 w 5267325"/>
              <a:gd name="connsiteY0" fmla="*/ 5419725 h 5419725"/>
              <a:gd name="connsiteX1" fmla="*/ 2633663 w 5267325"/>
              <a:gd name="connsiteY1" fmla="*/ 0 h 5419725"/>
              <a:gd name="connsiteX2" fmla="*/ 5267325 w 5267325"/>
              <a:gd name="connsiteY2" fmla="*/ 5419725 h 5419725"/>
              <a:gd name="connsiteX3" fmla="*/ 2633663 w 5267325"/>
              <a:gd name="connsiteY3" fmla="*/ 4024314 h 54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7325" h="5419725">
                <a:moveTo>
                  <a:pt x="0" y="5419725"/>
                </a:moveTo>
                <a:lnTo>
                  <a:pt x="2633663" y="0"/>
                </a:lnTo>
                <a:lnTo>
                  <a:pt x="5267325" y="5419725"/>
                </a:lnTo>
                <a:lnTo>
                  <a:pt x="2633663" y="40243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18A68CB-4A65-4BF5-B883-76CA3F67E122}"/>
              </a:ext>
            </a:extLst>
          </p:cNvPr>
          <p:cNvSpPr/>
          <p:nvPr/>
        </p:nvSpPr>
        <p:spPr>
          <a:xfrm rot="14350906">
            <a:off x="861987" y="3935973"/>
            <a:ext cx="2402044" cy="3215914"/>
          </a:xfrm>
          <a:custGeom>
            <a:avLst/>
            <a:gdLst>
              <a:gd name="connsiteX0" fmla="*/ 0 w 5267325"/>
              <a:gd name="connsiteY0" fmla="*/ 5419725 h 5419725"/>
              <a:gd name="connsiteX1" fmla="*/ 2633663 w 5267325"/>
              <a:gd name="connsiteY1" fmla="*/ 0 h 5419725"/>
              <a:gd name="connsiteX2" fmla="*/ 5267325 w 5267325"/>
              <a:gd name="connsiteY2" fmla="*/ 5419725 h 5419725"/>
              <a:gd name="connsiteX3" fmla="*/ 2633663 w 5267325"/>
              <a:gd name="connsiteY3" fmla="*/ 4024314 h 54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7325" h="5419725">
                <a:moveTo>
                  <a:pt x="0" y="5419725"/>
                </a:moveTo>
                <a:lnTo>
                  <a:pt x="2633663" y="0"/>
                </a:lnTo>
                <a:lnTo>
                  <a:pt x="5267325" y="5419725"/>
                </a:lnTo>
                <a:lnTo>
                  <a:pt x="2633663" y="40243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94BE2B9-E23E-4076-9ACD-5E8F468D73A3}"/>
              </a:ext>
            </a:extLst>
          </p:cNvPr>
          <p:cNvSpPr/>
          <p:nvPr/>
        </p:nvSpPr>
        <p:spPr>
          <a:xfrm rot="13500000">
            <a:off x="4166373" y="3688713"/>
            <a:ext cx="2402044" cy="3215914"/>
          </a:xfrm>
          <a:custGeom>
            <a:avLst/>
            <a:gdLst>
              <a:gd name="connsiteX0" fmla="*/ 0 w 5267325"/>
              <a:gd name="connsiteY0" fmla="*/ 5419725 h 5419725"/>
              <a:gd name="connsiteX1" fmla="*/ 2633663 w 5267325"/>
              <a:gd name="connsiteY1" fmla="*/ 0 h 5419725"/>
              <a:gd name="connsiteX2" fmla="*/ 5267325 w 5267325"/>
              <a:gd name="connsiteY2" fmla="*/ 5419725 h 5419725"/>
              <a:gd name="connsiteX3" fmla="*/ 2633663 w 5267325"/>
              <a:gd name="connsiteY3" fmla="*/ 4024314 h 54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7325" h="5419725">
                <a:moveTo>
                  <a:pt x="0" y="5419725"/>
                </a:moveTo>
                <a:lnTo>
                  <a:pt x="2633663" y="0"/>
                </a:lnTo>
                <a:lnTo>
                  <a:pt x="5267325" y="5419725"/>
                </a:lnTo>
                <a:lnTo>
                  <a:pt x="2633663" y="40243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43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A3B69D57-A3BA-4D18-A6E5-04A9F57DED9A}"/>
              </a:ext>
            </a:extLst>
          </p:cNvPr>
          <p:cNvSpPr/>
          <p:nvPr/>
        </p:nvSpPr>
        <p:spPr>
          <a:xfrm rot="16200000" flipH="1">
            <a:off x="397823" y="-250361"/>
            <a:ext cx="2402044" cy="3215914"/>
          </a:xfrm>
          <a:custGeom>
            <a:avLst/>
            <a:gdLst>
              <a:gd name="connsiteX0" fmla="*/ 0 w 5267325"/>
              <a:gd name="connsiteY0" fmla="*/ 5419725 h 5419725"/>
              <a:gd name="connsiteX1" fmla="*/ 2633663 w 5267325"/>
              <a:gd name="connsiteY1" fmla="*/ 0 h 5419725"/>
              <a:gd name="connsiteX2" fmla="*/ 5267325 w 5267325"/>
              <a:gd name="connsiteY2" fmla="*/ 5419725 h 5419725"/>
              <a:gd name="connsiteX3" fmla="*/ 2633663 w 5267325"/>
              <a:gd name="connsiteY3" fmla="*/ 4024314 h 54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7325" h="5419725">
                <a:moveTo>
                  <a:pt x="0" y="5419725"/>
                </a:moveTo>
                <a:lnTo>
                  <a:pt x="2633663" y="0"/>
                </a:lnTo>
                <a:lnTo>
                  <a:pt x="5267325" y="5419725"/>
                </a:lnTo>
                <a:lnTo>
                  <a:pt x="2633663" y="40243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C4377135-D0B1-4AA8-9568-ED24EC8FCF50}"/>
              </a:ext>
            </a:extLst>
          </p:cNvPr>
          <p:cNvSpPr/>
          <p:nvPr/>
        </p:nvSpPr>
        <p:spPr>
          <a:xfrm rot="10800000" flipH="1" flipV="1">
            <a:off x="9551126" y="3250483"/>
            <a:ext cx="2402044" cy="3215914"/>
          </a:xfrm>
          <a:custGeom>
            <a:avLst/>
            <a:gdLst>
              <a:gd name="connsiteX0" fmla="*/ 0 w 5267325"/>
              <a:gd name="connsiteY0" fmla="*/ 5419725 h 5419725"/>
              <a:gd name="connsiteX1" fmla="*/ 2633663 w 5267325"/>
              <a:gd name="connsiteY1" fmla="*/ 0 h 5419725"/>
              <a:gd name="connsiteX2" fmla="*/ 5267325 w 5267325"/>
              <a:gd name="connsiteY2" fmla="*/ 5419725 h 5419725"/>
              <a:gd name="connsiteX3" fmla="*/ 2633663 w 5267325"/>
              <a:gd name="connsiteY3" fmla="*/ 4024314 h 54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7325" h="5419725">
                <a:moveTo>
                  <a:pt x="0" y="5419725"/>
                </a:moveTo>
                <a:lnTo>
                  <a:pt x="2633663" y="0"/>
                </a:lnTo>
                <a:lnTo>
                  <a:pt x="5267325" y="5419725"/>
                </a:lnTo>
                <a:lnTo>
                  <a:pt x="2633663" y="40243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46ED878-DCE0-4773-8F0D-321DB4808EB6}"/>
              </a:ext>
            </a:extLst>
          </p:cNvPr>
          <p:cNvSpPr/>
          <p:nvPr/>
        </p:nvSpPr>
        <p:spPr>
          <a:xfrm rot="12254909" flipH="1" flipV="1">
            <a:off x="6824193" y="3250483"/>
            <a:ext cx="2402044" cy="3215914"/>
          </a:xfrm>
          <a:custGeom>
            <a:avLst/>
            <a:gdLst>
              <a:gd name="connsiteX0" fmla="*/ 0 w 5267325"/>
              <a:gd name="connsiteY0" fmla="*/ 5419725 h 5419725"/>
              <a:gd name="connsiteX1" fmla="*/ 2633663 w 5267325"/>
              <a:gd name="connsiteY1" fmla="*/ 0 h 5419725"/>
              <a:gd name="connsiteX2" fmla="*/ 5267325 w 5267325"/>
              <a:gd name="connsiteY2" fmla="*/ 5419725 h 5419725"/>
              <a:gd name="connsiteX3" fmla="*/ 2633663 w 5267325"/>
              <a:gd name="connsiteY3" fmla="*/ 4024314 h 54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7325" h="5419725">
                <a:moveTo>
                  <a:pt x="0" y="5419725"/>
                </a:moveTo>
                <a:lnTo>
                  <a:pt x="2633663" y="0"/>
                </a:lnTo>
                <a:lnTo>
                  <a:pt x="5267325" y="5419725"/>
                </a:lnTo>
                <a:lnTo>
                  <a:pt x="2633663" y="40243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18A68CB-4A65-4BF5-B883-76CA3F67E122}"/>
              </a:ext>
            </a:extLst>
          </p:cNvPr>
          <p:cNvSpPr/>
          <p:nvPr/>
        </p:nvSpPr>
        <p:spPr>
          <a:xfrm rot="14350906" flipH="1" flipV="1">
            <a:off x="702000" y="3497743"/>
            <a:ext cx="2402044" cy="3215914"/>
          </a:xfrm>
          <a:custGeom>
            <a:avLst/>
            <a:gdLst>
              <a:gd name="connsiteX0" fmla="*/ 0 w 5267325"/>
              <a:gd name="connsiteY0" fmla="*/ 5419725 h 5419725"/>
              <a:gd name="connsiteX1" fmla="*/ 2633663 w 5267325"/>
              <a:gd name="connsiteY1" fmla="*/ 0 h 5419725"/>
              <a:gd name="connsiteX2" fmla="*/ 5267325 w 5267325"/>
              <a:gd name="connsiteY2" fmla="*/ 5419725 h 5419725"/>
              <a:gd name="connsiteX3" fmla="*/ 2633663 w 5267325"/>
              <a:gd name="connsiteY3" fmla="*/ 4024314 h 54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7325" h="5419725">
                <a:moveTo>
                  <a:pt x="0" y="5419725"/>
                </a:moveTo>
                <a:lnTo>
                  <a:pt x="2633663" y="0"/>
                </a:lnTo>
                <a:lnTo>
                  <a:pt x="5267325" y="5419725"/>
                </a:lnTo>
                <a:lnTo>
                  <a:pt x="2633663" y="40243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94BE2B9-E23E-4076-9ACD-5E8F468D73A3}"/>
              </a:ext>
            </a:extLst>
          </p:cNvPr>
          <p:cNvSpPr/>
          <p:nvPr/>
        </p:nvSpPr>
        <p:spPr>
          <a:xfrm rot="13500000" flipH="1" flipV="1">
            <a:off x="4006386" y="3250483"/>
            <a:ext cx="2402044" cy="3215914"/>
          </a:xfrm>
          <a:custGeom>
            <a:avLst/>
            <a:gdLst>
              <a:gd name="connsiteX0" fmla="*/ 0 w 5267325"/>
              <a:gd name="connsiteY0" fmla="*/ 5419725 h 5419725"/>
              <a:gd name="connsiteX1" fmla="*/ 2633663 w 5267325"/>
              <a:gd name="connsiteY1" fmla="*/ 0 h 5419725"/>
              <a:gd name="connsiteX2" fmla="*/ 5267325 w 5267325"/>
              <a:gd name="connsiteY2" fmla="*/ 5419725 h 5419725"/>
              <a:gd name="connsiteX3" fmla="*/ 2633663 w 5267325"/>
              <a:gd name="connsiteY3" fmla="*/ 4024314 h 54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7325" h="5419725">
                <a:moveTo>
                  <a:pt x="0" y="5419725"/>
                </a:moveTo>
                <a:lnTo>
                  <a:pt x="2633663" y="0"/>
                </a:lnTo>
                <a:lnTo>
                  <a:pt x="5267325" y="5419725"/>
                </a:lnTo>
                <a:lnTo>
                  <a:pt x="2633663" y="40243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4011DD9A-8946-4569-B1B3-1F00E8392824}"/>
              </a:ext>
            </a:extLst>
          </p:cNvPr>
          <p:cNvSpPr/>
          <p:nvPr/>
        </p:nvSpPr>
        <p:spPr>
          <a:xfrm rot="6623632" flipH="1" flipV="1">
            <a:off x="3412895" y="-224235"/>
            <a:ext cx="2402044" cy="3215914"/>
          </a:xfrm>
          <a:custGeom>
            <a:avLst/>
            <a:gdLst>
              <a:gd name="connsiteX0" fmla="*/ 0 w 5267325"/>
              <a:gd name="connsiteY0" fmla="*/ 5419725 h 5419725"/>
              <a:gd name="connsiteX1" fmla="*/ 2633663 w 5267325"/>
              <a:gd name="connsiteY1" fmla="*/ 0 h 5419725"/>
              <a:gd name="connsiteX2" fmla="*/ 5267325 w 5267325"/>
              <a:gd name="connsiteY2" fmla="*/ 5419725 h 5419725"/>
              <a:gd name="connsiteX3" fmla="*/ 2633663 w 5267325"/>
              <a:gd name="connsiteY3" fmla="*/ 4024314 h 54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7325" h="5419725">
                <a:moveTo>
                  <a:pt x="0" y="5419725"/>
                </a:moveTo>
                <a:lnTo>
                  <a:pt x="2633663" y="0"/>
                </a:lnTo>
                <a:lnTo>
                  <a:pt x="5267325" y="5419725"/>
                </a:lnTo>
                <a:lnTo>
                  <a:pt x="2633663" y="40243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3E9739F9-3E1D-4975-AEC6-5951DCD5CBEF}"/>
              </a:ext>
            </a:extLst>
          </p:cNvPr>
          <p:cNvSpPr/>
          <p:nvPr/>
        </p:nvSpPr>
        <p:spPr>
          <a:xfrm rot="9413366" flipH="1" flipV="1">
            <a:off x="9444807" y="-224235"/>
            <a:ext cx="2402044" cy="3215914"/>
          </a:xfrm>
          <a:custGeom>
            <a:avLst/>
            <a:gdLst>
              <a:gd name="connsiteX0" fmla="*/ 0 w 5267325"/>
              <a:gd name="connsiteY0" fmla="*/ 5419725 h 5419725"/>
              <a:gd name="connsiteX1" fmla="*/ 2633663 w 5267325"/>
              <a:gd name="connsiteY1" fmla="*/ 0 h 5419725"/>
              <a:gd name="connsiteX2" fmla="*/ 5267325 w 5267325"/>
              <a:gd name="connsiteY2" fmla="*/ 5419725 h 5419725"/>
              <a:gd name="connsiteX3" fmla="*/ 2633663 w 5267325"/>
              <a:gd name="connsiteY3" fmla="*/ 4024314 h 54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7325" h="5419725">
                <a:moveTo>
                  <a:pt x="0" y="5419725"/>
                </a:moveTo>
                <a:lnTo>
                  <a:pt x="2633663" y="0"/>
                </a:lnTo>
                <a:lnTo>
                  <a:pt x="5267325" y="5419725"/>
                </a:lnTo>
                <a:lnTo>
                  <a:pt x="2633663" y="40243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23CB488-AC19-4387-9EED-6CE2677983D2}"/>
              </a:ext>
            </a:extLst>
          </p:cNvPr>
          <p:cNvSpPr/>
          <p:nvPr/>
        </p:nvSpPr>
        <p:spPr>
          <a:xfrm rot="8100000" flipH="1" flipV="1">
            <a:off x="6564721" y="-224235"/>
            <a:ext cx="2402044" cy="3215914"/>
          </a:xfrm>
          <a:custGeom>
            <a:avLst/>
            <a:gdLst>
              <a:gd name="connsiteX0" fmla="*/ 0 w 5267325"/>
              <a:gd name="connsiteY0" fmla="*/ 5419725 h 5419725"/>
              <a:gd name="connsiteX1" fmla="*/ 2633663 w 5267325"/>
              <a:gd name="connsiteY1" fmla="*/ 0 h 5419725"/>
              <a:gd name="connsiteX2" fmla="*/ 5267325 w 5267325"/>
              <a:gd name="connsiteY2" fmla="*/ 5419725 h 5419725"/>
              <a:gd name="connsiteX3" fmla="*/ 2633663 w 5267325"/>
              <a:gd name="connsiteY3" fmla="*/ 4024314 h 54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7325" h="5419725">
                <a:moveTo>
                  <a:pt x="0" y="5419725"/>
                </a:moveTo>
                <a:lnTo>
                  <a:pt x="2633663" y="0"/>
                </a:lnTo>
                <a:lnTo>
                  <a:pt x="5267325" y="5419725"/>
                </a:lnTo>
                <a:lnTo>
                  <a:pt x="2633663" y="40243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35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E98D28-7482-43EE-9DE9-761BF9893CEF}"/>
              </a:ext>
            </a:extLst>
          </p:cNvPr>
          <p:cNvGrpSpPr/>
          <p:nvPr/>
        </p:nvGrpSpPr>
        <p:grpSpPr>
          <a:xfrm>
            <a:off x="746227" y="532784"/>
            <a:ext cx="2624138" cy="2266950"/>
            <a:chOff x="919162" y="1476375"/>
            <a:chExt cx="2624138" cy="226695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9E18639-3EA6-401D-A4B9-8E7071E0BFE8}"/>
                </a:ext>
              </a:extLst>
            </p:cNvPr>
            <p:cNvSpPr/>
            <p:nvPr/>
          </p:nvSpPr>
          <p:spPr>
            <a:xfrm>
              <a:off x="1114425" y="1476375"/>
              <a:ext cx="2266950" cy="2266950"/>
            </a:xfrm>
            <a:prstGeom prst="ellipse">
              <a:avLst/>
            </a:prstGeom>
            <a:solidFill>
              <a:srgbClr val="00AF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1B2C7E78-FBB1-467A-9DCD-9642BD9D82FC}"/>
                </a:ext>
              </a:extLst>
            </p:cNvPr>
            <p:cNvSpPr/>
            <p:nvPr/>
          </p:nvSpPr>
          <p:spPr>
            <a:xfrm>
              <a:off x="1685925" y="2527165"/>
              <a:ext cx="1123950" cy="8130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7822957-3CEB-46AF-9E93-A1D2234AE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4150" y="2527165"/>
              <a:ext cx="819150" cy="235085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A9A7484-3DE4-46A3-8382-1518B74EF147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3135245"/>
              <a:ext cx="809625" cy="11754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EE7779A-E6AA-4C25-881F-50015168E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212" y="2527165"/>
              <a:ext cx="819150" cy="235085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E813EC8-63F3-4BB1-99FB-14C7B9DE3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162" y="3135245"/>
              <a:ext cx="809625" cy="11754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3FE87687-C0EE-4EB5-B6EC-875043CA895E}"/>
                </a:ext>
              </a:extLst>
            </p:cNvPr>
            <p:cNvSpPr/>
            <p:nvPr/>
          </p:nvSpPr>
          <p:spPr>
            <a:xfrm rot="19110212">
              <a:off x="1276350" y="2102609"/>
              <a:ext cx="819150" cy="647700"/>
            </a:xfrm>
            <a:prstGeom prst="arc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id="{0FA18554-9BD3-4315-A068-42BF6B8559E5}"/>
                </a:ext>
              </a:extLst>
            </p:cNvPr>
            <p:cNvSpPr/>
            <p:nvPr/>
          </p:nvSpPr>
          <p:spPr>
            <a:xfrm rot="2489788" flipH="1">
              <a:off x="2388841" y="2102609"/>
              <a:ext cx="819150" cy="647700"/>
            </a:xfrm>
            <a:prstGeom prst="arc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F9D9FD3-AE24-45FD-BB20-091F0059E3E2}"/>
              </a:ext>
            </a:extLst>
          </p:cNvPr>
          <p:cNvGrpSpPr/>
          <p:nvPr/>
        </p:nvGrpSpPr>
        <p:grpSpPr>
          <a:xfrm>
            <a:off x="522688" y="3373716"/>
            <a:ext cx="2624138" cy="2266950"/>
            <a:chOff x="919162" y="1476375"/>
            <a:chExt cx="2624138" cy="2266950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52F2884-AD1C-444D-A80A-0F04AEC92F96}"/>
                </a:ext>
              </a:extLst>
            </p:cNvPr>
            <p:cNvSpPr/>
            <p:nvPr/>
          </p:nvSpPr>
          <p:spPr>
            <a:xfrm>
              <a:off x="1114425" y="1476375"/>
              <a:ext cx="2266950" cy="2266950"/>
            </a:xfrm>
            <a:prstGeom prst="ellipse">
              <a:avLst/>
            </a:prstGeom>
            <a:solidFill>
              <a:srgbClr val="04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BB5A6A3A-93BF-4AA0-A6D1-99004A19B5DB}"/>
                </a:ext>
              </a:extLst>
            </p:cNvPr>
            <p:cNvSpPr/>
            <p:nvPr/>
          </p:nvSpPr>
          <p:spPr>
            <a:xfrm>
              <a:off x="1685925" y="2527165"/>
              <a:ext cx="1123950" cy="8130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A0DBCE6-7B93-48E9-932F-2BBC4265E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4150" y="2527165"/>
              <a:ext cx="819150" cy="235085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C2FF357-DD79-4D8C-A1E7-35CD210C1F93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3135245"/>
              <a:ext cx="809625" cy="11754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6248630-371F-4488-B6F9-B302C1553C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212" y="2527165"/>
              <a:ext cx="819150" cy="235085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67AEB30A-AD42-446E-855C-084F883A78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162" y="3135245"/>
              <a:ext cx="809625" cy="11754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호 67">
              <a:extLst>
                <a:ext uri="{FF2B5EF4-FFF2-40B4-BE49-F238E27FC236}">
                  <a16:creationId xmlns:a16="http://schemas.microsoft.com/office/drawing/2014/main" id="{D5967E55-EB89-48E8-BB89-203226540704}"/>
                </a:ext>
              </a:extLst>
            </p:cNvPr>
            <p:cNvSpPr/>
            <p:nvPr/>
          </p:nvSpPr>
          <p:spPr>
            <a:xfrm rot="19110212">
              <a:off x="1276350" y="2102609"/>
              <a:ext cx="819150" cy="647700"/>
            </a:xfrm>
            <a:prstGeom prst="arc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원호 68">
              <a:extLst>
                <a:ext uri="{FF2B5EF4-FFF2-40B4-BE49-F238E27FC236}">
                  <a16:creationId xmlns:a16="http://schemas.microsoft.com/office/drawing/2014/main" id="{DF302EDC-BD07-4B83-B27E-A02AC9798346}"/>
                </a:ext>
              </a:extLst>
            </p:cNvPr>
            <p:cNvSpPr/>
            <p:nvPr/>
          </p:nvSpPr>
          <p:spPr>
            <a:xfrm rot="2489788" flipH="1">
              <a:off x="2388841" y="2102609"/>
              <a:ext cx="819150" cy="647700"/>
            </a:xfrm>
            <a:prstGeom prst="arc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C18C14C-A583-4686-AA21-0D992A05735E}"/>
              </a:ext>
            </a:extLst>
          </p:cNvPr>
          <p:cNvGrpSpPr/>
          <p:nvPr/>
        </p:nvGrpSpPr>
        <p:grpSpPr>
          <a:xfrm>
            <a:off x="3536382" y="631624"/>
            <a:ext cx="2624138" cy="2266950"/>
            <a:chOff x="53579" y="4670501"/>
            <a:chExt cx="2624138" cy="2266950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F6D41975-37E6-4E67-84A5-6A53F3B95443}"/>
                </a:ext>
              </a:extLst>
            </p:cNvPr>
            <p:cNvGrpSpPr/>
            <p:nvPr/>
          </p:nvGrpSpPr>
          <p:grpSpPr>
            <a:xfrm>
              <a:off x="53579" y="4670501"/>
              <a:ext cx="2624138" cy="2266950"/>
              <a:chOff x="919162" y="1476375"/>
              <a:chExt cx="2624138" cy="2266950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45DFD89-C47E-42F6-901F-4F47B2BD14CE}"/>
                  </a:ext>
                </a:extLst>
              </p:cNvPr>
              <p:cNvSpPr/>
              <p:nvPr/>
            </p:nvSpPr>
            <p:spPr>
              <a:xfrm>
                <a:off x="1114425" y="1476375"/>
                <a:ext cx="2266950" cy="2266950"/>
              </a:xfrm>
              <a:prstGeom prst="ellipse">
                <a:avLst/>
              </a:prstGeom>
              <a:solidFill>
                <a:srgbClr val="FFB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6C14856F-38BD-448C-AA84-4A5B3D831680}"/>
                  </a:ext>
                </a:extLst>
              </p:cNvPr>
              <p:cNvSpPr/>
              <p:nvPr/>
            </p:nvSpPr>
            <p:spPr>
              <a:xfrm>
                <a:off x="1685925" y="2527165"/>
                <a:ext cx="1123950" cy="81307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F1AA61E6-191C-4C57-B8C0-E37F023BAE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4150" y="2527165"/>
                <a:ext cx="819150" cy="23508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692464BD-9C3B-4CB1-BDC7-349AE2C80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100" y="3135245"/>
                <a:ext cx="809625" cy="11754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6D782C64-8303-436D-A0CA-11B1E573F9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212" y="2527165"/>
                <a:ext cx="819150" cy="23508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9A4C34B9-A328-441E-99B7-D0FD06009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9162" y="3135245"/>
                <a:ext cx="809625" cy="11754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DC50987E-1290-4EC4-B3EA-6DC97DF28BB7}"/>
                </a:ext>
              </a:extLst>
            </p:cNvPr>
            <p:cNvCxnSpPr>
              <a:cxnSpLocks/>
            </p:cNvCxnSpPr>
            <p:nvPr/>
          </p:nvCxnSpPr>
          <p:spPr>
            <a:xfrm>
              <a:off x="593007" y="5327726"/>
              <a:ext cx="454669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CC582F74-963F-4164-A997-8CB81BC4B731}"/>
                </a:ext>
              </a:extLst>
            </p:cNvPr>
            <p:cNvCxnSpPr>
              <a:cxnSpLocks/>
            </p:cNvCxnSpPr>
            <p:nvPr/>
          </p:nvCxnSpPr>
          <p:spPr>
            <a:xfrm>
              <a:off x="1705051" y="5327726"/>
              <a:ext cx="454669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751877D-BF8F-4095-ACE5-9832ECE88330}"/>
              </a:ext>
            </a:extLst>
          </p:cNvPr>
          <p:cNvGrpSpPr/>
          <p:nvPr/>
        </p:nvGrpSpPr>
        <p:grpSpPr>
          <a:xfrm>
            <a:off x="3383983" y="3221316"/>
            <a:ext cx="2624138" cy="2266950"/>
            <a:chOff x="5486996" y="4587816"/>
            <a:chExt cx="2624138" cy="2266950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6D57C34-E668-48B6-858A-058D976F353B}"/>
                </a:ext>
              </a:extLst>
            </p:cNvPr>
            <p:cNvGrpSpPr/>
            <p:nvPr/>
          </p:nvGrpSpPr>
          <p:grpSpPr>
            <a:xfrm>
              <a:off x="5486996" y="4587816"/>
              <a:ext cx="2624138" cy="2266950"/>
              <a:chOff x="919162" y="1476375"/>
              <a:chExt cx="2624138" cy="2266950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71767019-08CF-4ADF-B501-A51EA7F78005}"/>
                  </a:ext>
                </a:extLst>
              </p:cNvPr>
              <p:cNvSpPr/>
              <p:nvPr/>
            </p:nvSpPr>
            <p:spPr>
              <a:xfrm>
                <a:off x="1114425" y="1476375"/>
                <a:ext cx="2266950" cy="2266950"/>
              </a:xfrm>
              <a:prstGeom prst="ellipse">
                <a:avLst/>
              </a:prstGeom>
              <a:solidFill>
                <a:srgbClr val="FF00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BE5F48FE-B300-4598-B62C-9D00961CF941}"/>
                  </a:ext>
                </a:extLst>
              </p:cNvPr>
              <p:cNvSpPr/>
              <p:nvPr/>
            </p:nvSpPr>
            <p:spPr>
              <a:xfrm>
                <a:off x="1685925" y="2527165"/>
                <a:ext cx="1123950" cy="81307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974D845D-7F94-4EF7-B415-08E0BD3853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4150" y="2527165"/>
                <a:ext cx="819150" cy="23508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7F93F001-B0C3-41D2-9040-F91364E60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100" y="3135245"/>
                <a:ext cx="809625" cy="11754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F67C1E0A-4879-4EB1-8E54-2152995715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212" y="2527165"/>
                <a:ext cx="819150" cy="23508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2BDEEDA3-B408-4717-BFA2-05DAE9772A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9162" y="3135245"/>
                <a:ext cx="809625" cy="11754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3CE7A21F-2E38-4A8D-B53B-583FFC2B7A44}"/>
                </a:ext>
              </a:extLst>
            </p:cNvPr>
            <p:cNvCxnSpPr>
              <a:cxnSpLocks/>
            </p:cNvCxnSpPr>
            <p:nvPr/>
          </p:nvCxnSpPr>
          <p:spPr>
            <a:xfrm>
              <a:off x="6038330" y="5102029"/>
              <a:ext cx="429145" cy="163582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829A64A7-5F2E-477E-9F93-21E305297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2030" y="5102029"/>
              <a:ext cx="429145" cy="163582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E98D28-7482-43EE-9DE9-761BF9893CEF}"/>
              </a:ext>
            </a:extLst>
          </p:cNvPr>
          <p:cNvGrpSpPr/>
          <p:nvPr/>
        </p:nvGrpSpPr>
        <p:grpSpPr>
          <a:xfrm>
            <a:off x="-931625" y="316943"/>
            <a:ext cx="2624138" cy="2266950"/>
            <a:chOff x="919162" y="1476375"/>
            <a:chExt cx="2624138" cy="226695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9E18639-3EA6-401D-A4B9-8E7071E0BFE8}"/>
                </a:ext>
              </a:extLst>
            </p:cNvPr>
            <p:cNvSpPr/>
            <p:nvPr/>
          </p:nvSpPr>
          <p:spPr>
            <a:xfrm>
              <a:off x="1114425" y="1476375"/>
              <a:ext cx="2266950" cy="2266950"/>
            </a:xfrm>
            <a:prstGeom prst="ellipse">
              <a:avLst/>
            </a:prstGeom>
            <a:solidFill>
              <a:srgbClr val="00AF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1B2C7E78-FBB1-467A-9DCD-9642BD9D82FC}"/>
                </a:ext>
              </a:extLst>
            </p:cNvPr>
            <p:cNvSpPr/>
            <p:nvPr/>
          </p:nvSpPr>
          <p:spPr>
            <a:xfrm>
              <a:off x="1685925" y="2527165"/>
              <a:ext cx="1123950" cy="8130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7822957-3CEB-46AF-9E93-A1D2234AE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4150" y="2527165"/>
              <a:ext cx="819150" cy="235085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A9A7484-3DE4-46A3-8382-1518B74EF147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3135245"/>
              <a:ext cx="809625" cy="11754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EE7779A-E6AA-4C25-881F-50015168E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212" y="2527165"/>
              <a:ext cx="819150" cy="235085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E813EC8-63F3-4BB1-99FB-14C7B9DE3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162" y="3135245"/>
              <a:ext cx="809625" cy="11754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3FE87687-C0EE-4EB5-B6EC-875043CA895E}"/>
                </a:ext>
              </a:extLst>
            </p:cNvPr>
            <p:cNvSpPr/>
            <p:nvPr/>
          </p:nvSpPr>
          <p:spPr>
            <a:xfrm rot="19110212">
              <a:off x="1276350" y="2102609"/>
              <a:ext cx="819150" cy="647700"/>
            </a:xfrm>
            <a:prstGeom prst="arc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id="{0FA18554-9BD3-4315-A068-42BF6B8559E5}"/>
                </a:ext>
              </a:extLst>
            </p:cNvPr>
            <p:cNvSpPr/>
            <p:nvPr/>
          </p:nvSpPr>
          <p:spPr>
            <a:xfrm rot="2489788" flipH="1">
              <a:off x="2388841" y="2102609"/>
              <a:ext cx="819150" cy="647700"/>
            </a:xfrm>
            <a:prstGeom prst="arc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F9D9FD3-AE24-45FD-BB20-091F0059E3E2}"/>
              </a:ext>
            </a:extLst>
          </p:cNvPr>
          <p:cNvGrpSpPr/>
          <p:nvPr/>
        </p:nvGrpSpPr>
        <p:grpSpPr>
          <a:xfrm>
            <a:off x="-748433" y="2512967"/>
            <a:ext cx="2624138" cy="2266950"/>
            <a:chOff x="919162" y="1476375"/>
            <a:chExt cx="2624138" cy="2266950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52F2884-AD1C-444D-A80A-0F04AEC92F96}"/>
                </a:ext>
              </a:extLst>
            </p:cNvPr>
            <p:cNvSpPr/>
            <p:nvPr/>
          </p:nvSpPr>
          <p:spPr>
            <a:xfrm>
              <a:off x="1114425" y="1476375"/>
              <a:ext cx="2266950" cy="2266950"/>
            </a:xfrm>
            <a:prstGeom prst="ellipse">
              <a:avLst/>
            </a:prstGeom>
            <a:solidFill>
              <a:srgbClr val="04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BB5A6A3A-93BF-4AA0-A6D1-99004A19B5DB}"/>
                </a:ext>
              </a:extLst>
            </p:cNvPr>
            <p:cNvSpPr/>
            <p:nvPr/>
          </p:nvSpPr>
          <p:spPr>
            <a:xfrm>
              <a:off x="1685925" y="2527165"/>
              <a:ext cx="1123950" cy="8130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A0DBCE6-7B93-48E9-932F-2BBC4265E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4150" y="2527165"/>
              <a:ext cx="819150" cy="235085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C2FF357-DD79-4D8C-A1E7-35CD210C1F93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3135245"/>
              <a:ext cx="809625" cy="11754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6248630-371F-4488-B6F9-B302C1553C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212" y="2527165"/>
              <a:ext cx="819150" cy="235085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67AEB30A-AD42-446E-855C-084F883A78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162" y="3135245"/>
              <a:ext cx="809625" cy="11754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호 67">
              <a:extLst>
                <a:ext uri="{FF2B5EF4-FFF2-40B4-BE49-F238E27FC236}">
                  <a16:creationId xmlns:a16="http://schemas.microsoft.com/office/drawing/2014/main" id="{D5967E55-EB89-48E8-BB89-203226540704}"/>
                </a:ext>
              </a:extLst>
            </p:cNvPr>
            <p:cNvSpPr/>
            <p:nvPr/>
          </p:nvSpPr>
          <p:spPr>
            <a:xfrm rot="19110212">
              <a:off x="1276350" y="2102609"/>
              <a:ext cx="819150" cy="647700"/>
            </a:xfrm>
            <a:prstGeom prst="arc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원호 68">
              <a:extLst>
                <a:ext uri="{FF2B5EF4-FFF2-40B4-BE49-F238E27FC236}">
                  <a16:creationId xmlns:a16="http://schemas.microsoft.com/office/drawing/2014/main" id="{DF302EDC-BD07-4B83-B27E-A02AC9798346}"/>
                </a:ext>
              </a:extLst>
            </p:cNvPr>
            <p:cNvSpPr/>
            <p:nvPr/>
          </p:nvSpPr>
          <p:spPr>
            <a:xfrm rot="2489788" flipH="1">
              <a:off x="2388841" y="2102609"/>
              <a:ext cx="819150" cy="647700"/>
            </a:xfrm>
            <a:prstGeom prst="arc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C18C14C-A583-4686-AA21-0D992A05735E}"/>
              </a:ext>
            </a:extLst>
          </p:cNvPr>
          <p:cNvGrpSpPr/>
          <p:nvPr/>
        </p:nvGrpSpPr>
        <p:grpSpPr>
          <a:xfrm>
            <a:off x="1840151" y="156342"/>
            <a:ext cx="2624138" cy="2266950"/>
            <a:chOff x="53579" y="4670501"/>
            <a:chExt cx="2624138" cy="2266950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F6D41975-37E6-4E67-84A5-6A53F3B95443}"/>
                </a:ext>
              </a:extLst>
            </p:cNvPr>
            <p:cNvGrpSpPr/>
            <p:nvPr/>
          </p:nvGrpSpPr>
          <p:grpSpPr>
            <a:xfrm>
              <a:off x="53579" y="4670501"/>
              <a:ext cx="2624138" cy="2266950"/>
              <a:chOff x="919162" y="1476375"/>
              <a:chExt cx="2624138" cy="2266950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45DFD89-C47E-42F6-901F-4F47B2BD14CE}"/>
                  </a:ext>
                </a:extLst>
              </p:cNvPr>
              <p:cNvSpPr/>
              <p:nvPr/>
            </p:nvSpPr>
            <p:spPr>
              <a:xfrm>
                <a:off x="1114425" y="1476375"/>
                <a:ext cx="2266950" cy="2266950"/>
              </a:xfrm>
              <a:prstGeom prst="ellipse">
                <a:avLst/>
              </a:prstGeom>
              <a:solidFill>
                <a:srgbClr val="FFB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6C14856F-38BD-448C-AA84-4A5B3D831680}"/>
                  </a:ext>
                </a:extLst>
              </p:cNvPr>
              <p:cNvSpPr/>
              <p:nvPr/>
            </p:nvSpPr>
            <p:spPr>
              <a:xfrm>
                <a:off x="1685925" y="2527165"/>
                <a:ext cx="1123950" cy="81307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F1AA61E6-191C-4C57-B8C0-E37F023BAE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4150" y="2527165"/>
                <a:ext cx="819150" cy="23508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692464BD-9C3B-4CB1-BDC7-349AE2C80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100" y="3135245"/>
                <a:ext cx="809625" cy="11754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6D782C64-8303-436D-A0CA-11B1E573F9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212" y="2527165"/>
                <a:ext cx="819150" cy="23508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9A4C34B9-A328-441E-99B7-D0FD06009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9162" y="3135245"/>
                <a:ext cx="809625" cy="11754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DC50987E-1290-4EC4-B3EA-6DC97DF28BB7}"/>
                </a:ext>
              </a:extLst>
            </p:cNvPr>
            <p:cNvCxnSpPr>
              <a:cxnSpLocks/>
            </p:cNvCxnSpPr>
            <p:nvPr/>
          </p:nvCxnSpPr>
          <p:spPr>
            <a:xfrm>
              <a:off x="593007" y="5327726"/>
              <a:ext cx="454669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CC582F74-963F-4164-A997-8CB81BC4B731}"/>
                </a:ext>
              </a:extLst>
            </p:cNvPr>
            <p:cNvCxnSpPr>
              <a:cxnSpLocks/>
            </p:cNvCxnSpPr>
            <p:nvPr/>
          </p:nvCxnSpPr>
          <p:spPr>
            <a:xfrm>
              <a:off x="1705051" y="5327726"/>
              <a:ext cx="454669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751877D-BF8F-4095-ACE5-9832ECE88330}"/>
              </a:ext>
            </a:extLst>
          </p:cNvPr>
          <p:cNvGrpSpPr/>
          <p:nvPr/>
        </p:nvGrpSpPr>
        <p:grpSpPr>
          <a:xfrm>
            <a:off x="1723901" y="2540834"/>
            <a:ext cx="2624138" cy="2266950"/>
            <a:chOff x="5486996" y="4587816"/>
            <a:chExt cx="2624138" cy="2266950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6D57C34-E668-48B6-858A-058D976F353B}"/>
                </a:ext>
              </a:extLst>
            </p:cNvPr>
            <p:cNvGrpSpPr/>
            <p:nvPr/>
          </p:nvGrpSpPr>
          <p:grpSpPr>
            <a:xfrm>
              <a:off x="5486996" y="4587816"/>
              <a:ext cx="2624138" cy="2266950"/>
              <a:chOff x="919162" y="1476375"/>
              <a:chExt cx="2624138" cy="2266950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71767019-08CF-4ADF-B501-A51EA7F78005}"/>
                  </a:ext>
                </a:extLst>
              </p:cNvPr>
              <p:cNvSpPr/>
              <p:nvPr/>
            </p:nvSpPr>
            <p:spPr>
              <a:xfrm>
                <a:off x="1114425" y="1476375"/>
                <a:ext cx="2266950" cy="2266950"/>
              </a:xfrm>
              <a:prstGeom prst="ellipse">
                <a:avLst/>
              </a:prstGeom>
              <a:solidFill>
                <a:srgbClr val="FF00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BE5F48FE-B300-4598-B62C-9D00961CF941}"/>
                  </a:ext>
                </a:extLst>
              </p:cNvPr>
              <p:cNvSpPr/>
              <p:nvPr/>
            </p:nvSpPr>
            <p:spPr>
              <a:xfrm>
                <a:off x="1685925" y="2527165"/>
                <a:ext cx="1123950" cy="81307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974D845D-7F94-4EF7-B415-08E0BD3853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4150" y="2527165"/>
                <a:ext cx="819150" cy="23508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7F93F001-B0C3-41D2-9040-F91364E60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5100" y="3135245"/>
                <a:ext cx="809625" cy="11754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F67C1E0A-4879-4EB1-8E54-2152995715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212" y="2527165"/>
                <a:ext cx="819150" cy="23508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2BDEEDA3-B408-4717-BFA2-05DAE9772A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9162" y="3135245"/>
                <a:ext cx="809625" cy="11754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3CE7A21F-2E38-4A8D-B53B-583FFC2B7A44}"/>
                </a:ext>
              </a:extLst>
            </p:cNvPr>
            <p:cNvCxnSpPr>
              <a:cxnSpLocks/>
            </p:cNvCxnSpPr>
            <p:nvPr/>
          </p:nvCxnSpPr>
          <p:spPr>
            <a:xfrm>
              <a:off x="6038330" y="5102029"/>
              <a:ext cx="429145" cy="163582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829A64A7-5F2E-477E-9F93-21E305297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2030" y="5102029"/>
              <a:ext cx="429145" cy="163582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0" name="그림 119">
            <a:extLst>
              <a:ext uri="{FF2B5EF4-FFF2-40B4-BE49-F238E27FC236}">
                <a16:creationId xmlns:a16="http://schemas.microsoft.com/office/drawing/2014/main" id="{7B1DF427-D2F3-4523-A326-F7CC91666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41" t="564" r="7599"/>
          <a:stretch>
            <a:fillRect/>
          </a:stretch>
        </p:blipFill>
        <p:spPr>
          <a:xfrm>
            <a:off x="6333663" y="1190532"/>
            <a:ext cx="2266950" cy="2255112"/>
          </a:xfrm>
          <a:custGeom>
            <a:avLst/>
            <a:gdLst>
              <a:gd name="connsiteX0" fmla="*/ 1133475 w 2266950"/>
              <a:gd name="connsiteY0" fmla="*/ 0 h 2255112"/>
              <a:gd name="connsiteX1" fmla="*/ 2266950 w 2266950"/>
              <a:gd name="connsiteY1" fmla="*/ 1133475 h 2255112"/>
              <a:gd name="connsiteX2" fmla="*/ 1361910 w 2266950"/>
              <a:gd name="connsiteY2" fmla="*/ 2243922 h 2255112"/>
              <a:gd name="connsiteX3" fmla="*/ 1288589 w 2266950"/>
              <a:gd name="connsiteY3" fmla="*/ 2255112 h 2255112"/>
              <a:gd name="connsiteX4" fmla="*/ 978362 w 2266950"/>
              <a:gd name="connsiteY4" fmla="*/ 2255112 h 2255112"/>
              <a:gd name="connsiteX5" fmla="*/ 905041 w 2266950"/>
              <a:gd name="connsiteY5" fmla="*/ 2243922 h 2255112"/>
              <a:gd name="connsiteX6" fmla="*/ 0 w 2266950"/>
              <a:gd name="connsiteY6" fmla="*/ 1133475 h 2255112"/>
              <a:gd name="connsiteX7" fmla="*/ 1133475 w 2266950"/>
              <a:gd name="connsiteY7" fmla="*/ 0 h 225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6950" h="2255112">
                <a:moveTo>
                  <a:pt x="1133475" y="0"/>
                </a:moveTo>
                <a:cubicBezTo>
                  <a:pt x="1759476" y="0"/>
                  <a:pt x="2266950" y="507474"/>
                  <a:pt x="2266950" y="1133475"/>
                </a:cubicBezTo>
                <a:cubicBezTo>
                  <a:pt x="2266950" y="1681226"/>
                  <a:pt x="1878415" y="2138230"/>
                  <a:pt x="1361910" y="2243922"/>
                </a:cubicBezTo>
                <a:lnTo>
                  <a:pt x="1288589" y="2255112"/>
                </a:lnTo>
                <a:lnTo>
                  <a:pt x="978362" y="2255112"/>
                </a:lnTo>
                <a:lnTo>
                  <a:pt x="905041" y="2243922"/>
                </a:lnTo>
                <a:cubicBezTo>
                  <a:pt x="388535" y="2138230"/>
                  <a:pt x="0" y="1681226"/>
                  <a:pt x="0" y="1133475"/>
                </a:cubicBezTo>
                <a:cubicBezTo>
                  <a:pt x="0" y="507474"/>
                  <a:pt x="507474" y="0"/>
                  <a:pt x="1133475" y="0"/>
                </a:cubicBezTo>
                <a:close/>
              </a:path>
            </a:pathLst>
          </a:cu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B280691B-2FE0-4C1C-9A34-5E7BBDF680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41" t="81" r="7610"/>
          <a:stretch>
            <a:fillRect/>
          </a:stretch>
        </p:blipFill>
        <p:spPr>
          <a:xfrm>
            <a:off x="9530165" y="1241597"/>
            <a:ext cx="2266950" cy="2266065"/>
          </a:xfrm>
          <a:custGeom>
            <a:avLst/>
            <a:gdLst>
              <a:gd name="connsiteX0" fmla="*/ 1133475 w 2266950"/>
              <a:gd name="connsiteY0" fmla="*/ 0 h 2266065"/>
              <a:gd name="connsiteX1" fmla="*/ 2266950 w 2266950"/>
              <a:gd name="connsiteY1" fmla="*/ 1133475 h 2266065"/>
              <a:gd name="connsiteX2" fmla="*/ 1249366 w 2266950"/>
              <a:gd name="connsiteY2" fmla="*/ 2261098 h 2266065"/>
              <a:gd name="connsiteX3" fmla="*/ 1151002 w 2266950"/>
              <a:gd name="connsiteY3" fmla="*/ 2266065 h 2266065"/>
              <a:gd name="connsiteX4" fmla="*/ 1115948 w 2266950"/>
              <a:gd name="connsiteY4" fmla="*/ 2266065 h 2266065"/>
              <a:gd name="connsiteX5" fmla="*/ 1017584 w 2266950"/>
              <a:gd name="connsiteY5" fmla="*/ 2261098 h 2266065"/>
              <a:gd name="connsiteX6" fmla="*/ 0 w 2266950"/>
              <a:gd name="connsiteY6" fmla="*/ 1133475 h 2266065"/>
              <a:gd name="connsiteX7" fmla="*/ 1133475 w 2266950"/>
              <a:gd name="connsiteY7" fmla="*/ 0 h 226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6950" h="2266065">
                <a:moveTo>
                  <a:pt x="1133475" y="0"/>
                </a:moveTo>
                <a:cubicBezTo>
                  <a:pt x="1759476" y="0"/>
                  <a:pt x="2266950" y="507474"/>
                  <a:pt x="2266950" y="1133475"/>
                </a:cubicBezTo>
                <a:cubicBezTo>
                  <a:pt x="2266950" y="1720351"/>
                  <a:pt x="1820928" y="2203053"/>
                  <a:pt x="1249366" y="2261098"/>
                </a:cubicBezTo>
                <a:lnTo>
                  <a:pt x="1151002" y="2266065"/>
                </a:lnTo>
                <a:lnTo>
                  <a:pt x="1115948" y="2266065"/>
                </a:lnTo>
                <a:lnTo>
                  <a:pt x="1017584" y="2261098"/>
                </a:lnTo>
                <a:cubicBezTo>
                  <a:pt x="446022" y="2203053"/>
                  <a:pt x="0" y="1720351"/>
                  <a:pt x="0" y="1133475"/>
                </a:cubicBezTo>
                <a:cubicBezTo>
                  <a:pt x="0" y="507474"/>
                  <a:pt x="507474" y="0"/>
                  <a:pt x="1133475" y="0"/>
                </a:cubicBezTo>
                <a:close/>
              </a:path>
            </a:pathLst>
          </a:cu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7CF3178B-B987-41AC-9AAB-9A26501DBB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478" r="7774"/>
          <a:stretch>
            <a:fillRect/>
          </a:stretch>
        </p:blipFill>
        <p:spPr>
          <a:xfrm>
            <a:off x="6333201" y="4442542"/>
            <a:ext cx="2266950" cy="2261812"/>
          </a:xfrm>
          <a:custGeom>
            <a:avLst/>
            <a:gdLst>
              <a:gd name="connsiteX0" fmla="*/ 1133475 w 2266950"/>
              <a:gd name="connsiteY0" fmla="*/ 0 h 2261812"/>
              <a:gd name="connsiteX1" fmla="*/ 2266950 w 2266950"/>
              <a:gd name="connsiteY1" fmla="*/ 1133475 h 2261812"/>
              <a:gd name="connsiteX2" fmla="*/ 1249366 w 2266950"/>
              <a:gd name="connsiteY2" fmla="*/ 2261098 h 2261812"/>
              <a:gd name="connsiteX3" fmla="*/ 1235226 w 2266950"/>
              <a:gd name="connsiteY3" fmla="*/ 2261812 h 2261812"/>
              <a:gd name="connsiteX4" fmla="*/ 1031724 w 2266950"/>
              <a:gd name="connsiteY4" fmla="*/ 2261812 h 2261812"/>
              <a:gd name="connsiteX5" fmla="*/ 1017584 w 2266950"/>
              <a:gd name="connsiteY5" fmla="*/ 2261098 h 2261812"/>
              <a:gd name="connsiteX6" fmla="*/ 0 w 2266950"/>
              <a:gd name="connsiteY6" fmla="*/ 1133475 h 2261812"/>
              <a:gd name="connsiteX7" fmla="*/ 1133475 w 2266950"/>
              <a:gd name="connsiteY7" fmla="*/ 0 h 226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6950" h="2261812">
                <a:moveTo>
                  <a:pt x="1133475" y="0"/>
                </a:moveTo>
                <a:cubicBezTo>
                  <a:pt x="1759476" y="0"/>
                  <a:pt x="2266950" y="507474"/>
                  <a:pt x="2266950" y="1133475"/>
                </a:cubicBezTo>
                <a:cubicBezTo>
                  <a:pt x="2266950" y="1720351"/>
                  <a:pt x="1820928" y="2203053"/>
                  <a:pt x="1249366" y="2261098"/>
                </a:cubicBezTo>
                <a:lnTo>
                  <a:pt x="1235226" y="2261812"/>
                </a:lnTo>
                <a:lnTo>
                  <a:pt x="1031724" y="2261812"/>
                </a:lnTo>
                <a:lnTo>
                  <a:pt x="1017584" y="2261098"/>
                </a:lnTo>
                <a:cubicBezTo>
                  <a:pt x="446022" y="2203053"/>
                  <a:pt x="0" y="1720351"/>
                  <a:pt x="0" y="1133475"/>
                </a:cubicBezTo>
                <a:cubicBezTo>
                  <a:pt x="0" y="507474"/>
                  <a:pt x="507474" y="0"/>
                  <a:pt x="1133475" y="0"/>
                </a:cubicBezTo>
                <a:close/>
              </a:path>
            </a:pathLst>
          </a:cu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F9E57712-D0EC-42AD-A56F-DDBF725770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478" r="7774" b="91"/>
          <a:stretch>
            <a:fillRect/>
          </a:stretch>
        </p:blipFill>
        <p:spPr>
          <a:xfrm>
            <a:off x="9363075" y="4378466"/>
            <a:ext cx="2266950" cy="2265850"/>
          </a:xfrm>
          <a:custGeom>
            <a:avLst/>
            <a:gdLst>
              <a:gd name="connsiteX0" fmla="*/ 1111691 w 2266950"/>
              <a:gd name="connsiteY0" fmla="*/ 0 h 2265850"/>
              <a:gd name="connsiteX1" fmla="*/ 1155259 w 2266950"/>
              <a:gd name="connsiteY1" fmla="*/ 0 h 2265850"/>
              <a:gd name="connsiteX2" fmla="*/ 1249366 w 2266950"/>
              <a:gd name="connsiteY2" fmla="*/ 4752 h 2265850"/>
              <a:gd name="connsiteX3" fmla="*/ 2266950 w 2266950"/>
              <a:gd name="connsiteY3" fmla="*/ 1132375 h 2265850"/>
              <a:gd name="connsiteX4" fmla="*/ 1133475 w 2266950"/>
              <a:gd name="connsiteY4" fmla="*/ 2265850 h 2265850"/>
              <a:gd name="connsiteX5" fmla="*/ 0 w 2266950"/>
              <a:gd name="connsiteY5" fmla="*/ 1132375 h 2265850"/>
              <a:gd name="connsiteX6" fmla="*/ 1017584 w 2266950"/>
              <a:gd name="connsiteY6" fmla="*/ 4752 h 226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6950" h="2265850">
                <a:moveTo>
                  <a:pt x="1111691" y="0"/>
                </a:moveTo>
                <a:lnTo>
                  <a:pt x="1155259" y="0"/>
                </a:lnTo>
                <a:lnTo>
                  <a:pt x="1249366" y="4752"/>
                </a:lnTo>
                <a:cubicBezTo>
                  <a:pt x="1820928" y="62798"/>
                  <a:pt x="2266950" y="545499"/>
                  <a:pt x="2266950" y="1132375"/>
                </a:cubicBezTo>
                <a:cubicBezTo>
                  <a:pt x="2266950" y="1758376"/>
                  <a:pt x="1759476" y="2265850"/>
                  <a:pt x="1133475" y="2265850"/>
                </a:cubicBezTo>
                <a:cubicBezTo>
                  <a:pt x="507474" y="2265850"/>
                  <a:pt x="0" y="1758376"/>
                  <a:pt x="0" y="1132375"/>
                </a:cubicBezTo>
                <a:cubicBezTo>
                  <a:pt x="0" y="545499"/>
                  <a:pt x="446022" y="62798"/>
                  <a:pt x="1017584" y="475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541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2c151a81-5d49-498b-986d-fa29fc49b601" Revision="1" Stencil="System.MyShapes" StencilVersion="1.0"/>
</Control>
</file>

<file path=customXml/item2.xml><?xml version="1.0" encoding="utf-8"?>
<Control xmlns="http://schemas.microsoft.com/VisualStudio/2011/storyboarding/control">
  <Id Name="2c151a81-5d49-498b-986d-fa29fc49b601" Revision="1" Stencil="System.MyShapes" StencilVersion="1.0"/>
</Control>
</file>

<file path=customXml/item3.xml><?xml version="1.0" encoding="utf-8"?>
<Control xmlns="http://schemas.microsoft.com/VisualStudio/2011/storyboarding/control">
  <Id Name="2c151a81-5d49-498b-986d-fa29fc49b601" Revision="1" Stencil="System.MyShapes" StencilVersion="1.0"/>
</Control>
</file>

<file path=customXml/itemProps1.xml><?xml version="1.0" encoding="utf-8"?>
<ds:datastoreItem xmlns:ds="http://schemas.openxmlformats.org/officeDocument/2006/customXml" ds:itemID="{3EFC20E6-01E3-4EFB-A6AB-90317717AD3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95CF997-66AF-49CD-A805-BCBA549D6C6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C87569A-2DFB-45A8-A3CB-6D93972822B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16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우리새봄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신일섭</dc:creator>
  <cp:lastModifiedBy>신일섭</cp:lastModifiedBy>
  <cp:revision>25</cp:revision>
  <dcterms:created xsi:type="dcterms:W3CDTF">2021-05-18T08:59:00Z</dcterms:created>
  <dcterms:modified xsi:type="dcterms:W3CDTF">2021-05-26T12:13:08Z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