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59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27EC9-AAA8-41CF-83D0-1563342B0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46A55B-40A4-4A00-9E2C-19FDF9A22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0F118-4EB7-44D6-A434-B6F28C29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6BF84-B156-4009-B381-2BEC241E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140D-01AD-45B2-A183-3B970256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1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00B94-B374-41B5-86C5-66C47087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09B539-C962-4ECB-B4C1-7BE8A7CD0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95E1F-C43B-4F5B-9CDD-836705E2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ECD16-CB36-408C-8098-ACB5C22D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30B09-A2DA-4FE1-9C2A-0A3A35A2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5A65E-5AFA-425E-81A8-1EA47DF57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9657D1-C0B4-4CD4-BC4E-D61057DCA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26982-4A34-4161-8972-2CCD4B30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BD7BE-0F8D-4FBF-B9A8-42F78020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96C55-12BD-423A-875E-CD96514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E59F8-19AB-4D21-95E7-801961C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D2715-21CD-4DFF-9DD9-8935DB35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27968-73ED-4ABD-9812-09A7E9E0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46782-EB35-4168-A792-5A08CCF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83269-F362-414C-B0AE-98D025B2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1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FBFDC-6562-4CE6-8C12-799A9C3D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A81B9-18C2-4B84-BE8D-009A664E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B10E2-5ED8-458F-856A-07013EAF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5DC1A-761C-405E-8461-45E58055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1D876-F4F4-4928-A983-EF696CA2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8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FB866-F08B-4EFC-80AC-3C1D9B9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B606F-BD91-40CA-BE13-4788BE42C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0DCBFF-CFA9-4641-BD91-E1D782399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B2952-BF19-4DF9-BA5E-89603786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A7B89-1F5D-4C7F-9DB4-3CC7B169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854C6-A1A4-41F6-A4D5-FB9EF9F1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5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3DF62-4692-41A2-BF1A-F2F43826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8CBB7-E478-4A5A-BB8F-EC436B97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77805-07C0-470D-ACBD-523BBE65E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02CC53-DBC2-43BA-85B3-150DA1916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A7B921-FDE0-4B29-9D57-169876D60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E3987A-F632-4B63-8E71-B5F96278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A39FEF-C602-40CE-9F26-5FF448CE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2D740F-D8DA-4C53-909B-FB2AB093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5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E08A0-8B6B-4254-AD1C-A464FB7C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0EDB50-3292-49D8-99C9-32BF3E7B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B17EB7-5B98-421A-BB2D-855923A4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539885-C1EE-48E9-B894-0ABFADC3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5C534D-7B9F-469B-A09B-F79EFF4E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A8598-416B-49AF-8F9D-BB153C9A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0F210-9030-497A-95A4-F85782A7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7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3471-8B69-41C6-8FAD-6F637C4F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9588D-173D-4862-822E-AA470FE3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797F9-C347-4D6A-83B7-47FBD099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966A3-A474-4965-BBF0-AE07CF96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536F4-B228-41B6-8F2E-C8ED8420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5B53C-B07E-48BC-AA03-F32A4523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4475-F89F-410E-B0C2-5BD86F3D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9A6D0-A09D-47FA-B92F-F91C4DB3D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B42FE-911A-454F-8246-CE3ED134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2B02E-5802-4311-BA76-29E5B62C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D4115-344A-45C6-A446-A97E437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7109A-C816-4B63-BC08-C8451AD8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0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468218-FF90-4A34-ABD6-CDA8A6E6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E8831-D697-4863-9714-A1F40B7D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76EB6-212A-4481-8F4E-694FFBDCF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C8B9-A98E-4BA3-822F-0A4D0406E67A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71EB4-9D40-4BE3-A69D-048FBEEC4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319C5-3BDB-4BA4-9043-75AAD358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BFBA-16F4-425C-A064-DD7F913B0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9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5E03E9-9F91-4440-BD8F-0CCDC428C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076D9E-EA85-497C-A199-3C060E761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3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B20349-FE10-4D73-B70F-94194482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323975"/>
            <a:ext cx="2209800" cy="400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29C8C3-E6B5-48A4-8548-11E1BD843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622" y="1438275"/>
            <a:ext cx="211545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8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8F981CB-635A-456B-B827-D2A67BD6F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8" t="19097" r="12603" b="60347"/>
          <a:stretch/>
        </p:blipFill>
        <p:spPr>
          <a:xfrm>
            <a:off x="2860722" y="2447649"/>
            <a:ext cx="1209676" cy="1190900"/>
          </a:xfrm>
          <a:custGeom>
            <a:avLst/>
            <a:gdLst>
              <a:gd name="connsiteX0" fmla="*/ 304006 w 1431925"/>
              <a:gd name="connsiteY0" fmla="*/ 0 h 1409700"/>
              <a:gd name="connsiteX1" fmla="*/ 1431925 w 1431925"/>
              <a:gd name="connsiteY1" fmla="*/ 0 h 1409700"/>
              <a:gd name="connsiteX2" fmla="*/ 1431925 w 1431925"/>
              <a:gd name="connsiteY2" fmla="*/ 1409700 h 1409700"/>
              <a:gd name="connsiteX3" fmla="*/ 0 w 1431925"/>
              <a:gd name="connsiteY3" fmla="*/ 1409700 h 1409700"/>
              <a:gd name="connsiteX4" fmla="*/ 0 w 1431925"/>
              <a:gd name="connsiteY4" fmla="*/ 152400 h 1409700"/>
              <a:gd name="connsiteX5" fmla="*/ 304006 w 1431925"/>
              <a:gd name="connsiteY5" fmla="*/ 1524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1925" h="1409700">
                <a:moveTo>
                  <a:pt x="304006" y="0"/>
                </a:moveTo>
                <a:lnTo>
                  <a:pt x="1431925" y="0"/>
                </a:lnTo>
                <a:lnTo>
                  <a:pt x="1431925" y="1409700"/>
                </a:lnTo>
                <a:lnTo>
                  <a:pt x="0" y="1409700"/>
                </a:lnTo>
                <a:lnTo>
                  <a:pt x="0" y="152400"/>
                </a:lnTo>
                <a:lnTo>
                  <a:pt x="304006" y="152400"/>
                </a:lnTo>
                <a:close/>
              </a:path>
            </a:pathLst>
          </a:cu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C5C16C-98AB-47A3-88C5-14AEFBD4D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1250" r="5556" b="31944"/>
          <a:stretch/>
        </p:blipFill>
        <p:spPr>
          <a:xfrm>
            <a:off x="3128963" y="1690687"/>
            <a:ext cx="6096000" cy="3895725"/>
          </a:xfrm>
          <a:custGeom>
            <a:avLst/>
            <a:gdLst>
              <a:gd name="connsiteX0" fmla="*/ 0 w 6096000"/>
              <a:gd name="connsiteY0" fmla="*/ 0 h 3895725"/>
              <a:gd name="connsiteX1" fmla="*/ 447679 w 6096000"/>
              <a:gd name="connsiteY1" fmla="*/ 0 h 3895725"/>
              <a:gd name="connsiteX2" fmla="*/ 447679 w 6096000"/>
              <a:gd name="connsiteY2" fmla="*/ 82552 h 3895725"/>
              <a:gd name="connsiteX3" fmla="*/ 406401 w 6096000"/>
              <a:gd name="connsiteY3" fmla="*/ 82552 h 3895725"/>
              <a:gd name="connsiteX4" fmla="*/ 406401 w 6096000"/>
              <a:gd name="connsiteY4" fmla="*/ 270670 h 3895725"/>
              <a:gd name="connsiteX5" fmla="*/ 344489 w 6096000"/>
              <a:gd name="connsiteY5" fmla="*/ 270670 h 3895725"/>
              <a:gd name="connsiteX6" fmla="*/ 344489 w 6096000"/>
              <a:gd name="connsiteY6" fmla="*/ 500063 h 3895725"/>
              <a:gd name="connsiteX7" fmla="*/ 234950 w 6096000"/>
              <a:gd name="connsiteY7" fmla="*/ 500063 h 3895725"/>
              <a:gd name="connsiteX8" fmla="*/ 234950 w 6096000"/>
              <a:gd name="connsiteY8" fmla="*/ 2239963 h 3895725"/>
              <a:gd name="connsiteX9" fmla="*/ 1879600 w 6096000"/>
              <a:gd name="connsiteY9" fmla="*/ 2239963 h 3895725"/>
              <a:gd name="connsiteX10" fmla="*/ 1879600 w 6096000"/>
              <a:gd name="connsiteY10" fmla="*/ 2010570 h 3895725"/>
              <a:gd name="connsiteX11" fmla="*/ 1989139 w 6096000"/>
              <a:gd name="connsiteY11" fmla="*/ 2010570 h 3895725"/>
              <a:gd name="connsiteX12" fmla="*/ 1989139 w 6096000"/>
              <a:gd name="connsiteY12" fmla="*/ 1822452 h 3895725"/>
              <a:gd name="connsiteX13" fmla="*/ 2051051 w 6096000"/>
              <a:gd name="connsiteY13" fmla="*/ 1822452 h 3895725"/>
              <a:gd name="connsiteX14" fmla="*/ 2051051 w 6096000"/>
              <a:gd name="connsiteY14" fmla="*/ 1651794 h 3895725"/>
              <a:gd name="connsiteX15" fmla="*/ 2092329 w 6096000"/>
              <a:gd name="connsiteY15" fmla="*/ 1651794 h 3895725"/>
              <a:gd name="connsiteX16" fmla="*/ 2092329 w 6096000"/>
              <a:gd name="connsiteY16" fmla="*/ 817167 h 3895725"/>
              <a:gd name="connsiteX17" fmla="*/ 4159250 w 6096000"/>
              <a:gd name="connsiteY17" fmla="*/ 817167 h 3895725"/>
              <a:gd name="connsiteX18" fmla="*/ 4159250 w 6096000"/>
              <a:gd name="connsiteY18" fmla="*/ 1992313 h 3895725"/>
              <a:gd name="connsiteX19" fmla="*/ 5803900 w 6096000"/>
              <a:gd name="connsiteY19" fmla="*/ 1992313 h 3895725"/>
              <a:gd name="connsiteX20" fmla="*/ 5803900 w 6096000"/>
              <a:gd name="connsiteY20" fmla="*/ 252413 h 3895725"/>
              <a:gd name="connsiteX21" fmla="*/ 4602954 w 6096000"/>
              <a:gd name="connsiteY21" fmla="*/ 252413 h 3895725"/>
              <a:gd name="connsiteX22" fmla="*/ 4602954 w 6096000"/>
              <a:gd name="connsiteY22" fmla="*/ 0 h 3895725"/>
              <a:gd name="connsiteX23" fmla="*/ 6096000 w 6096000"/>
              <a:gd name="connsiteY23" fmla="*/ 0 h 3895725"/>
              <a:gd name="connsiteX24" fmla="*/ 6096000 w 6096000"/>
              <a:gd name="connsiteY24" fmla="*/ 3895725 h 3895725"/>
              <a:gd name="connsiteX25" fmla="*/ 0 w 6096000"/>
              <a:gd name="connsiteY25" fmla="*/ 3895725 h 389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96000" h="3895725">
                <a:moveTo>
                  <a:pt x="0" y="0"/>
                </a:moveTo>
                <a:lnTo>
                  <a:pt x="447679" y="0"/>
                </a:lnTo>
                <a:lnTo>
                  <a:pt x="447679" y="82552"/>
                </a:lnTo>
                <a:lnTo>
                  <a:pt x="406401" y="82552"/>
                </a:lnTo>
                <a:lnTo>
                  <a:pt x="406401" y="270670"/>
                </a:lnTo>
                <a:lnTo>
                  <a:pt x="344489" y="270670"/>
                </a:lnTo>
                <a:lnTo>
                  <a:pt x="344489" y="500063"/>
                </a:lnTo>
                <a:lnTo>
                  <a:pt x="234950" y="500063"/>
                </a:lnTo>
                <a:lnTo>
                  <a:pt x="234950" y="2239963"/>
                </a:lnTo>
                <a:lnTo>
                  <a:pt x="1879600" y="2239963"/>
                </a:lnTo>
                <a:lnTo>
                  <a:pt x="1879600" y="2010570"/>
                </a:lnTo>
                <a:lnTo>
                  <a:pt x="1989139" y="2010570"/>
                </a:lnTo>
                <a:lnTo>
                  <a:pt x="1989139" y="1822452"/>
                </a:lnTo>
                <a:lnTo>
                  <a:pt x="2051051" y="1822452"/>
                </a:lnTo>
                <a:lnTo>
                  <a:pt x="2051051" y="1651794"/>
                </a:lnTo>
                <a:lnTo>
                  <a:pt x="2092329" y="1651794"/>
                </a:lnTo>
                <a:lnTo>
                  <a:pt x="2092329" y="817167"/>
                </a:lnTo>
                <a:lnTo>
                  <a:pt x="4159250" y="817167"/>
                </a:lnTo>
                <a:lnTo>
                  <a:pt x="4159250" y="1992313"/>
                </a:lnTo>
                <a:lnTo>
                  <a:pt x="5803900" y="1992313"/>
                </a:lnTo>
                <a:lnTo>
                  <a:pt x="5803900" y="252413"/>
                </a:lnTo>
                <a:lnTo>
                  <a:pt x="4602954" y="252413"/>
                </a:lnTo>
                <a:lnTo>
                  <a:pt x="4602954" y="0"/>
                </a:lnTo>
                <a:lnTo>
                  <a:pt x="6096000" y="0"/>
                </a:lnTo>
                <a:lnTo>
                  <a:pt x="6096000" y="3895725"/>
                </a:lnTo>
                <a:lnTo>
                  <a:pt x="0" y="3895725"/>
                </a:lnTo>
                <a:close/>
              </a:path>
            </a:pathLst>
          </a:cu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9B55CD-403F-41DC-8DA8-D4240F864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8" t="19097" r="12603" b="60347"/>
          <a:stretch/>
        </p:blipFill>
        <p:spPr>
          <a:xfrm>
            <a:off x="4070398" y="1428544"/>
            <a:ext cx="1209676" cy="1190900"/>
          </a:xfrm>
          <a:custGeom>
            <a:avLst/>
            <a:gdLst>
              <a:gd name="connsiteX0" fmla="*/ 304006 w 1431925"/>
              <a:gd name="connsiteY0" fmla="*/ 0 h 1409700"/>
              <a:gd name="connsiteX1" fmla="*/ 1431925 w 1431925"/>
              <a:gd name="connsiteY1" fmla="*/ 0 h 1409700"/>
              <a:gd name="connsiteX2" fmla="*/ 1431925 w 1431925"/>
              <a:gd name="connsiteY2" fmla="*/ 1409700 h 1409700"/>
              <a:gd name="connsiteX3" fmla="*/ 0 w 1431925"/>
              <a:gd name="connsiteY3" fmla="*/ 1409700 h 1409700"/>
              <a:gd name="connsiteX4" fmla="*/ 0 w 1431925"/>
              <a:gd name="connsiteY4" fmla="*/ 152400 h 1409700"/>
              <a:gd name="connsiteX5" fmla="*/ 304006 w 1431925"/>
              <a:gd name="connsiteY5" fmla="*/ 1524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1925" h="1409700">
                <a:moveTo>
                  <a:pt x="304006" y="0"/>
                </a:moveTo>
                <a:lnTo>
                  <a:pt x="1431925" y="0"/>
                </a:lnTo>
                <a:lnTo>
                  <a:pt x="1431925" y="1409700"/>
                </a:lnTo>
                <a:lnTo>
                  <a:pt x="0" y="1409700"/>
                </a:lnTo>
                <a:lnTo>
                  <a:pt x="0" y="152400"/>
                </a:lnTo>
                <a:lnTo>
                  <a:pt x="304006" y="152400"/>
                </a:lnTo>
                <a:close/>
              </a:path>
            </a:pathLst>
          </a:cu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A9FC3E8-908A-4A25-8B52-4F9E99E10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8" t="19097" r="12603" b="60347"/>
          <a:stretch/>
        </p:blipFill>
        <p:spPr>
          <a:xfrm>
            <a:off x="7119936" y="1426267"/>
            <a:ext cx="1209676" cy="1190900"/>
          </a:xfrm>
          <a:custGeom>
            <a:avLst/>
            <a:gdLst>
              <a:gd name="connsiteX0" fmla="*/ 304006 w 1431925"/>
              <a:gd name="connsiteY0" fmla="*/ 0 h 1409700"/>
              <a:gd name="connsiteX1" fmla="*/ 1431925 w 1431925"/>
              <a:gd name="connsiteY1" fmla="*/ 0 h 1409700"/>
              <a:gd name="connsiteX2" fmla="*/ 1431925 w 1431925"/>
              <a:gd name="connsiteY2" fmla="*/ 1409700 h 1409700"/>
              <a:gd name="connsiteX3" fmla="*/ 0 w 1431925"/>
              <a:gd name="connsiteY3" fmla="*/ 1409700 h 1409700"/>
              <a:gd name="connsiteX4" fmla="*/ 0 w 1431925"/>
              <a:gd name="connsiteY4" fmla="*/ 152400 h 1409700"/>
              <a:gd name="connsiteX5" fmla="*/ 304006 w 1431925"/>
              <a:gd name="connsiteY5" fmla="*/ 1524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1925" h="1409700">
                <a:moveTo>
                  <a:pt x="304006" y="0"/>
                </a:moveTo>
                <a:lnTo>
                  <a:pt x="1431925" y="0"/>
                </a:lnTo>
                <a:lnTo>
                  <a:pt x="1431925" y="1409700"/>
                </a:lnTo>
                <a:lnTo>
                  <a:pt x="0" y="1409700"/>
                </a:lnTo>
                <a:lnTo>
                  <a:pt x="0" y="152400"/>
                </a:lnTo>
                <a:lnTo>
                  <a:pt x="304006" y="152400"/>
                </a:lnTo>
                <a:close/>
              </a:path>
            </a:pathLst>
          </a:custGeom>
        </p:spPr>
      </p:pic>
      <p:sp>
        <p:nvSpPr>
          <p:cNvPr id="19" name="원호 18">
            <a:extLst>
              <a:ext uri="{FF2B5EF4-FFF2-40B4-BE49-F238E27FC236}">
                <a16:creationId xmlns:a16="http://schemas.microsoft.com/office/drawing/2014/main" id="{8933D44D-82EF-499A-9CD6-08BA38384AC4}"/>
              </a:ext>
            </a:extLst>
          </p:cNvPr>
          <p:cNvSpPr/>
          <p:nvPr/>
        </p:nvSpPr>
        <p:spPr>
          <a:xfrm rot="18952586">
            <a:off x="2719228" y="1709578"/>
            <a:ext cx="6915470" cy="6915470"/>
          </a:xfrm>
          <a:prstGeom prst="arc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31D3BB7-0CBB-4FAE-8167-9CB76BE01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8" t="19097" r="12603" b="60347"/>
          <a:stretch/>
        </p:blipFill>
        <p:spPr>
          <a:xfrm>
            <a:off x="8475638" y="2447649"/>
            <a:ext cx="1209676" cy="1190900"/>
          </a:xfrm>
          <a:custGeom>
            <a:avLst/>
            <a:gdLst>
              <a:gd name="connsiteX0" fmla="*/ 304006 w 1431925"/>
              <a:gd name="connsiteY0" fmla="*/ 0 h 1409700"/>
              <a:gd name="connsiteX1" fmla="*/ 1431925 w 1431925"/>
              <a:gd name="connsiteY1" fmla="*/ 0 h 1409700"/>
              <a:gd name="connsiteX2" fmla="*/ 1431925 w 1431925"/>
              <a:gd name="connsiteY2" fmla="*/ 1409700 h 1409700"/>
              <a:gd name="connsiteX3" fmla="*/ 0 w 1431925"/>
              <a:gd name="connsiteY3" fmla="*/ 1409700 h 1409700"/>
              <a:gd name="connsiteX4" fmla="*/ 0 w 1431925"/>
              <a:gd name="connsiteY4" fmla="*/ 152400 h 1409700"/>
              <a:gd name="connsiteX5" fmla="*/ 304006 w 1431925"/>
              <a:gd name="connsiteY5" fmla="*/ 1524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1925" h="1409700">
                <a:moveTo>
                  <a:pt x="304006" y="0"/>
                </a:moveTo>
                <a:lnTo>
                  <a:pt x="1431925" y="0"/>
                </a:lnTo>
                <a:lnTo>
                  <a:pt x="1431925" y="1409700"/>
                </a:lnTo>
                <a:lnTo>
                  <a:pt x="0" y="1409700"/>
                </a:lnTo>
                <a:lnTo>
                  <a:pt x="0" y="152400"/>
                </a:lnTo>
                <a:lnTo>
                  <a:pt x="304006" y="152400"/>
                </a:lnTo>
                <a:close/>
              </a:path>
            </a:pathLst>
          </a:cu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497DC0E-AF33-4082-BCD8-FECBF1B28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8" t="19097" r="12603" b="60347"/>
          <a:stretch/>
        </p:blipFill>
        <p:spPr>
          <a:xfrm>
            <a:off x="5572125" y="1095237"/>
            <a:ext cx="1209676" cy="1190900"/>
          </a:xfrm>
          <a:custGeom>
            <a:avLst/>
            <a:gdLst>
              <a:gd name="connsiteX0" fmla="*/ 304006 w 1431925"/>
              <a:gd name="connsiteY0" fmla="*/ 0 h 1409700"/>
              <a:gd name="connsiteX1" fmla="*/ 1431925 w 1431925"/>
              <a:gd name="connsiteY1" fmla="*/ 0 h 1409700"/>
              <a:gd name="connsiteX2" fmla="*/ 1431925 w 1431925"/>
              <a:gd name="connsiteY2" fmla="*/ 1409700 h 1409700"/>
              <a:gd name="connsiteX3" fmla="*/ 0 w 1431925"/>
              <a:gd name="connsiteY3" fmla="*/ 1409700 h 1409700"/>
              <a:gd name="connsiteX4" fmla="*/ 0 w 1431925"/>
              <a:gd name="connsiteY4" fmla="*/ 152400 h 1409700"/>
              <a:gd name="connsiteX5" fmla="*/ 304006 w 1431925"/>
              <a:gd name="connsiteY5" fmla="*/ 1524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1925" h="1409700">
                <a:moveTo>
                  <a:pt x="304006" y="0"/>
                </a:moveTo>
                <a:lnTo>
                  <a:pt x="1431925" y="0"/>
                </a:lnTo>
                <a:lnTo>
                  <a:pt x="1431925" y="1409700"/>
                </a:lnTo>
                <a:lnTo>
                  <a:pt x="0" y="1409700"/>
                </a:lnTo>
                <a:lnTo>
                  <a:pt x="0" y="152400"/>
                </a:lnTo>
                <a:lnTo>
                  <a:pt x="304006" y="1524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081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74F2BF9-2098-4274-B431-B6E19BA4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1185477"/>
            <a:ext cx="6828112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5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루엣, 밤하늘이(가) 표시된 사진&#10;&#10;자동 생성된 설명">
            <a:extLst>
              <a:ext uri="{FF2B5EF4-FFF2-40B4-BE49-F238E27FC236}">
                <a16:creationId xmlns:a16="http://schemas.microsoft.com/office/drawing/2014/main" id="{A35B64CD-583E-4C80-8291-1DD04D218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1528" r="10556" b="23473"/>
          <a:stretch/>
        </p:blipFill>
        <p:spPr>
          <a:xfrm>
            <a:off x="3429000" y="790575"/>
            <a:ext cx="5372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26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7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F6DF2C8-B5D6-48AB-97CF-DF095237DF1F}"/>
              </a:ext>
            </a:extLst>
          </p:cNvPr>
          <p:cNvGrpSpPr/>
          <p:nvPr/>
        </p:nvGrpSpPr>
        <p:grpSpPr>
          <a:xfrm>
            <a:off x="1900002" y="-457541"/>
            <a:ext cx="6858000" cy="6858000"/>
            <a:chOff x="1299927" y="235390"/>
            <a:chExt cx="6858000" cy="68580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61931F-14E9-4D59-9D1A-2B91E6661D09}"/>
                </a:ext>
              </a:extLst>
            </p:cNvPr>
            <p:cNvGrpSpPr/>
            <p:nvPr/>
          </p:nvGrpSpPr>
          <p:grpSpPr>
            <a:xfrm>
              <a:off x="1299927" y="235390"/>
              <a:ext cx="6858000" cy="6858000"/>
              <a:chOff x="2667000" y="0"/>
              <a:chExt cx="6858000" cy="68580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F3A0A248-98C2-4C09-9B0A-2590E7C02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A15D02F-9AE3-4F34-98A1-81208503C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</p:grpSp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AF470C2A-05DE-4CAC-92BE-318AEA223023}"/>
                </a:ext>
              </a:extLst>
            </p:cNvPr>
            <p:cNvSpPr/>
            <p:nvPr/>
          </p:nvSpPr>
          <p:spPr>
            <a:xfrm rot="18632545">
              <a:off x="3055315" y="1154087"/>
              <a:ext cx="3649006" cy="3649006"/>
            </a:xfrm>
            <a:prstGeom prst="arc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1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66CD760-8C32-4D61-8748-4CC5F02C46EE}"/>
              </a:ext>
            </a:extLst>
          </p:cNvPr>
          <p:cNvGrpSpPr/>
          <p:nvPr/>
        </p:nvGrpSpPr>
        <p:grpSpPr>
          <a:xfrm>
            <a:off x="2219325" y="809897"/>
            <a:ext cx="6096000" cy="5974080"/>
            <a:chOff x="2219325" y="809897"/>
            <a:chExt cx="6096000" cy="597408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E7EF8A7-B8EA-4F76-BACF-263518162081}"/>
                </a:ext>
              </a:extLst>
            </p:cNvPr>
            <p:cNvSpPr/>
            <p:nvPr/>
          </p:nvSpPr>
          <p:spPr>
            <a:xfrm>
              <a:off x="2280285" y="809897"/>
              <a:ext cx="5974080" cy="5974080"/>
            </a:xfrm>
            <a:prstGeom prst="ellipse">
              <a:avLst/>
            </a:prstGeom>
            <a:gradFill flip="none" rotWithShape="1">
              <a:gsLst>
                <a:gs pos="72000">
                  <a:schemeClr val="accent2">
                    <a:lumMod val="20000"/>
                    <a:lumOff val="80000"/>
                    <a:alpha val="30000"/>
                  </a:schemeClr>
                </a:gs>
                <a:gs pos="37000">
                  <a:schemeClr val="accent2">
                    <a:lumMod val="40000"/>
                    <a:lumOff val="60000"/>
                    <a:alpha val="60000"/>
                  </a:schemeClr>
                </a:gs>
                <a:gs pos="100000">
                  <a:schemeClr val="accent6">
                    <a:lumMod val="5000"/>
                    <a:lumOff val="95000"/>
                    <a:alpha val="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44A8BF6-61A5-4611-B21C-8E4E633C7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6" t="11250" r="5556" b="31944"/>
            <a:stretch/>
          </p:blipFill>
          <p:spPr>
            <a:xfrm>
              <a:off x="2219325" y="1481137"/>
              <a:ext cx="6096000" cy="3895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01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2E064E-DB98-4A54-BF58-23D94556F467}"/>
              </a:ext>
            </a:extLst>
          </p:cNvPr>
          <p:cNvGrpSpPr/>
          <p:nvPr/>
        </p:nvGrpSpPr>
        <p:grpSpPr>
          <a:xfrm>
            <a:off x="4786312" y="2590800"/>
            <a:ext cx="2619375" cy="1676400"/>
            <a:chOff x="4786312" y="2590800"/>
            <a:chExt cx="2619375" cy="16764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000B93B-B08D-4F97-9034-7ED6238A25DD}"/>
                </a:ext>
              </a:extLst>
            </p:cNvPr>
            <p:cNvSpPr/>
            <p:nvPr/>
          </p:nvSpPr>
          <p:spPr>
            <a:xfrm>
              <a:off x="5257799" y="2590800"/>
              <a:ext cx="1676400" cy="1676400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40000"/>
                    <a:lumOff val="60000"/>
                    <a:alpha val="90000"/>
                  </a:schemeClr>
                </a:gs>
                <a:gs pos="100000">
                  <a:schemeClr val="accent6">
                    <a:lumMod val="5000"/>
                    <a:lumOff val="95000"/>
                    <a:alpha val="0"/>
                  </a:schemeClr>
                </a:gs>
                <a:gs pos="0">
                  <a:schemeClr val="accent2">
                    <a:alpha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D5CB5D9-A0D2-4B25-A3FE-C68C6771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312" y="2590800"/>
              <a:ext cx="2619375" cy="16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35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4A8BF6-61A5-4611-B21C-8E4E633C7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1250" r="5556" b="31944"/>
          <a:stretch/>
        </p:blipFill>
        <p:spPr>
          <a:xfrm>
            <a:off x="3048000" y="823912"/>
            <a:ext cx="6096000" cy="3895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9E88CC-1BD4-418B-AEFC-BD83041C1FCC}"/>
              </a:ext>
            </a:extLst>
          </p:cNvPr>
          <p:cNvSpPr txBox="1"/>
          <p:nvPr/>
        </p:nvSpPr>
        <p:spPr>
          <a:xfrm>
            <a:off x="5005799" y="5757089"/>
            <a:ext cx="21804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Loading …</a:t>
            </a:r>
            <a:endParaRPr lang="ko-KR" altLang="en-US" sz="30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65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8A1A8-6DFF-456A-9D1B-9A8962FD6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9" t="6527" r="16389" b="19305"/>
          <a:stretch/>
        </p:blipFill>
        <p:spPr>
          <a:xfrm>
            <a:off x="3781424" y="447675"/>
            <a:ext cx="46196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5DD7A0-939E-4FFD-93A9-136089EC1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22"/>
          <a:stretch/>
        </p:blipFill>
        <p:spPr>
          <a:xfrm>
            <a:off x="2828925" y="590550"/>
            <a:ext cx="6858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Clipart Sun (PNG Transparent) | OnlyGFX.com">
            <a:extLst>
              <a:ext uri="{FF2B5EF4-FFF2-40B4-BE49-F238E27FC236}">
                <a16:creationId xmlns:a16="http://schemas.microsoft.com/office/drawing/2014/main" id="{D8154F92-E52C-4206-9DBC-381213775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0"/>
            <a:ext cx="6497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2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B4C642-1CD1-4C12-A4AC-CCE2E42C9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3" t="8333" r="15556" b="22917"/>
          <a:stretch/>
        </p:blipFill>
        <p:spPr>
          <a:xfrm>
            <a:off x="3667124" y="571500"/>
            <a:ext cx="47910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24588</TotalTime>
  <Words>2</Words>
  <Application>Microsoft Office PowerPoint</Application>
  <PresentationFormat>와이드스크린</PresentationFormat>
  <Paragraphs>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신일섭</dc:creator>
  <cp:lastModifiedBy>신일섭</cp:lastModifiedBy>
  <cp:revision>9</cp:revision>
  <dcterms:created xsi:type="dcterms:W3CDTF">2021-10-25T11:20:38Z</dcterms:created>
  <dcterms:modified xsi:type="dcterms:W3CDTF">2021-11-22T01:35:04Z</dcterms:modified>
</cp:coreProperties>
</file>