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9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79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8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8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4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5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4852" y="23236"/>
            <a:ext cx="200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主页导航菜单</a:t>
            </a:r>
            <a:r>
              <a:rPr lang="en-US" altLang="zh-CN" sz="1350" dirty="0"/>
              <a:t>-</a:t>
            </a:r>
            <a:r>
              <a:rPr lang="zh-CN" altLang="en-US" sz="1350" dirty="0"/>
              <a:t>行业应用</a:t>
            </a:r>
            <a:endParaRPr lang="en-US" altLang="zh-CN" sz="13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9" y="323318"/>
            <a:ext cx="7291416" cy="3792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76098" y="375550"/>
            <a:ext cx="411480" cy="225921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2418542" y="1834664"/>
            <a:ext cx="823422" cy="141918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89932" y="3937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4452" y="18041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43848" y="479424"/>
            <a:ext cx="632250" cy="9086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801401" y="1901080"/>
            <a:ext cx="632250" cy="9086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78723"/>
              </p:ext>
            </p:extLst>
          </p:nvPr>
        </p:nvGraphicFramePr>
        <p:xfrm>
          <a:off x="659209" y="4351389"/>
          <a:ext cx="8023745" cy="8343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=""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500040662"/>
                    </a:ext>
                  </a:extLst>
                </a:gridCol>
                <a:gridCol w="868219">
                  <a:extLst>
                    <a:ext uri="{9D8B030D-6E8A-4147-A177-3AD203B41FA5}">
                      <a16:colId xmlns=""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=""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公司</a:t>
                      </a:r>
                      <a:r>
                        <a:rPr lang="en-US" altLang="zh-CN" sz="1200" dirty="0"/>
                        <a:t>logo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companyPic</a:t>
                      </a:r>
                      <a:r>
                        <a:rPr lang="en-US" altLang="zh-CN" sz="1200" dirty="0"/>
                        <a:t>/logo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600pro</a:t>
                      </a:r>
                      <a:r>
                        <a:rPr lang="zh-CN" altLang="en-US" sz="1200" dirty="0"/>
                        <a:t>的超链接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……/source/page/600pro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9164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主页展示幻灯片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1" y="300082"/>
            <a:ext cx="7398327" cy="331891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33884"/>
              </p:ext>
            </p:extLst>
          </p:nvPr>
        </p:nvGraphicFramePr>
        <p:xfrm>
          <a:off x="698268" y="3919076"/>
          <a:ext cx="8023745" cy="1390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=""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=""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=""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9164672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41830891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8413585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79418" y="2484582"/>
            <a:ext cx="1246909" cy="1034473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8268" y="3001818"/>
            <a:ext cx="881150" cy="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210" y="285177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①～④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主页主体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3" y="300082"/>
            <a:ext cx="7315200" cy="451693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34070"/>
              </p:ext>
            </p:extLst>
          </p:nvPr>
        </p:nvGraphicFramePr>
        <p:xfrm>
          <a:off x="652087" y="4861188"/>
          <a:ext cx="8023745" cy="1946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=""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=""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=""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展示相册第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/show5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展示相册第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张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/show6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9164672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41830891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8413585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引导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/show9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5369646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引导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/show10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21074747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724" y="2191876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①～②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06778" y="74814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③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2159" y="264149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④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5743" y="4233711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⑤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52159" y="430268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⑥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行业应用展示图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8" y="300082"/>
            <a:ext cx="7363128" cy="3332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0478" y="216416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7016"/>
              </p:ext>
            </p:extLst>
          </p:nvPr>
        </p:nvGraphicFramePr>
        <p:xfrm>
          <a:off x="367959" y="37251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=""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=""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=""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展示图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/show11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76254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2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行业应用主体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" y="300082"/>
            <a:ext cx="6520873" cy="44767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3927" y="555105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84332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行业应用技术参数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" y="300082"/>
            <a:ext cx="8035636" cy="45580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0478" y="216416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59998"/>
              </p:ext>
            </p:extLst>
          </p:nvPr>
        </p:nvGraphicFramePr>
        <p:xfrm>
          <a:off x="340478" y="50459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=""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=""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=""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技术参数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Html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数据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后台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techInfo?prioduct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76254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5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行业应用视频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4" y="300082"/>
            <a:ext cx="4076700" cy="280987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2190"/>
              </p:ext>
            </p:extLst>
          </p:nvPr>
        </p:nvGraphicFramePr>
        <p:xfrm>
          <a:off x="611706" y="33187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=""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=""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=""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600pro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的视频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Gif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movie?product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7625457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40719" y="1277476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3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行业应用文档与手册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300082"/>
            <a:ext cx="7850909" cy="32755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08960" y="0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112" y="990600"/>
            <a:ext cx="2938087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640080" y="604158"/>
            <a:ext cx="2727960" cy="2931522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0" y="101239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320040" y="1082040"/>
            <a:ext cx="247072" cy="5334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843621" y="295821"/>
            <a:ext cx="408759" cy="33528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81347"/>
              </p:ext>
            </p:extLst>
          </p:nvPr>
        </p:nvGraphicFramePr>
        <p:xfrm>
          <a:off x="413586" y="3730195"/>
          <a:ext cx="8023745" cy="1390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=""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=""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=""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=""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文档列表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bookList?product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文档信息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后台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book?product</a:t>
                      </a:r>
                      <a:r>
                        <a:rPr lang="en-US" altLang="zh-CN" sz="1200" dirty="0" smtClean="0"/>
                        <a:t>=600pro&amp;id=n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软件列表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softList?product</a:t>
                      </a:r>
                      <a:r>
                        <a:rPr lang="en-US" altLang="zh-CN" sz="1200" dirty="0" smtClean="0"/>
                        <a:t>=600pro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文档信息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类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后台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[get]……/</a:t>
                      </a:r>
                      <a:r>
                        <a:rPr lang="en-US" altLang="zh-CN" sz="1200" dirty="0" err="1" smtClean="0"/>
                        <a:t>bg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soft?product</a:t>
                      </a:r>
                      <a:r>
                        <a:rPr lang="en-US" altLang="zh-CN" sz="1200" dirty="0" smtClean="0"/>
                        <a:t>=600pro&amp;id=n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0" name="文本框 8"/>
          <p:cNvSpPr txBox="1"/>
          <p:nvPr/>
        </p:nvSpPr>
        <p:spPr>
          <a:xfrm>
            <a:off x="4152938" y="42810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③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4792" y="548640"/>
            <a:ext cx="3547687" cy="1920240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23" name="直接箭头连接符 22"/>
          <p:cNvCxnSpPr/>
          <p:nvPr/>
        </p:nvCxnSpPr>
        <p:spPr>
          <a:xfrm rot="16200000" flipH="1">
            <a:off x="4396740" y="617222"/>
            <a:ext cx="502921" cy="426719"/>
          </a:xfrm>
          <a:prstGeom prst="straightConnector1">
            <a:avLst/>
          </a:prstGeom>
          <a:ln w="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58112" y="1203960"/>
            <a:ext cx="3776288" cy="594360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2" name="文本框 9"/>
          <p:cNvSpPr txBox="1"/>
          <p:nvPr/>
        </p:nvSpPr>
        <p:spPr>
          <a:xfrm>
            <a:off x="4061810" y="209285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④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282440" y="1859280"/>
            <a:ext cx="487680" cy="304800"/>
          </a:xfrm>
          <a:prstGeom prst="straightConnector1">
            <a:avLst/>
          </a:prstGeom>
          <a:ln w="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0">
          <a:solidFill>
            <a:srgbClr val="FF0000"/>
          </a:solidFill>
        </a:ln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35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282</Words>
  <Application>Microsoft Office PowerPoint</Application>
  <PresentationFormat>全屏显示(4:3)</PresentationFormat>
  <Paragraphs>154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</dc:creator>
  <cp:lastModifiedBy>zl</cp:lastModifiedBy>
  <cp:revision>34</cp:revision>
  <dcterms:created xsi:type="dcterms:W3CDTF">2019-04-07T00:44:57Z</dcterms:created>
  <dcterms:modified xsi:type="dcterms:W3CDTF">2019-04-10T02:10:33Z</dcterms:modified>
</cp:coreProperties>
</file>