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79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4852" y="23236"/>
            <a:ext cx="200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主页导航菜单</a:t>
            </a:r>
            <a:r>
              <a:rPr lang="en-US" altLang="zh-CN" sz="1350" dirty="0"/>
              <a:t>-</a:t>
            </a:r>
            <a:r>
              <a:rPr lang="zh-CN" altLang="en-US" sz="1350" dirty="0"/>
              <a:t>行业应用</a:t>
            </a:r>
            <a:endParaRPr lang="en-US" altLang="zh-CN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9" y="323318"/>
            <a:ext cx="7291416" cy="3792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76098" y="375550"/>
            <a:ext cx="411480" cy="225921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2418542" y="1834664"/>
            <a:ext cx="823422" cy="141918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89932" y="3937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4452" y="18041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3848" y="479424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01401" y="1901080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78723"/>
              </p:ext>
            </p:extLst>
          </p:nvPr>
        </p:nvGraphicFramePr>
        <p:xfrm>
          <a:off x="659209" y="4351389"/>
          <a:ext cx="8023745" cy="834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0004066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公司</a:t>
                      </a:r>
                      <a:r>
                        <a:rPr lang="en-US" altLang="zh-CN" sz="1200" dirty="0"/>
                        <a:t>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companyPic</a:t>
                      </a:r>
                      <a:r>
                        <a:rPr lang="en-US" altLang="zh-CN" sz="1200" dirty="0"/>
                        <a:t>/logo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600pro</a:t>
                      </a:r>
                      <a:r>
                        <a:rPr lang="zh-CN" altLang="en-US" sz="1200" dirty="0"/>
                        <a:t>的超链接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……/source/page/600pro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9164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9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</a:t>
            </a:r>
            <a:r>
              <a:rPr lang="zh-CN" altLang="en-US" sz="1350" dirty="0" smtClean="0"/>
              <a:t>应用常见问题</a:t>
            </a:r>
            <a:endParaRPr lang="zh-CN" altLang="en-US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91" y="450623"/>
            <a:ext cx="4791075" cy="2066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944" y="54446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58360"/>
              </p:ext>
            </p:extLst>
          </p:nvPr>
        </p:nvGraphicFramePr>
        <p:xfrm>
          <a:off x="499167" y="2691039"/>
          <a:ext cx="8023745" cy="834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问题列表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List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</a:t>
                      </a:r>
                      <a:r>
                        <a:rPr lang="en-US" altLang="zh-CN" sz="1200" smtClean="0"/>
                        <a:t>]……/</a:t>
                      </a:r>
                      <a:r>
                        <a:rPr lang="en-US" altLang="zh-CN" sz="1200" smtClean="0"/>
                        <a:t>bg/qaList?product=600pro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问题与回答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CommonQA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commonQA?product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</a:tbl>
          </a:graphicData>
        </a:graphic>
      </p:graphicFrame>
      <p:sp>
        <p:nvSpPr>
          <p:cNvPr id="6" name="文本框 7"/>
          <p:cNvSpPr txBox="1"/>
          <p:nvPr/>
        </p:nvSpPr>
        <p:spPr>
          <a:xfrm>
            <a:off x="412523" y="147138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 smtClean="0"/>
              <a:t>附录：</a:t>
            </a:r>
            <a:endParaRPr lang="zh-CN" alt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290285" y="319313"/>
            <a:ext cx="6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List</a:t>
            </a:r>
            <a:r>
              <a:rPr lang="zh-CN" altLang="en-US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类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592"/>
              </p:ext>
            </p:extLst>
          </p:nvPr>
        </p:nvGraphicFramePr>
        <p:xfrm>
          <a:off x="449942" y="685798"/>
          <a:ext cx="7489372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706"/>
                <a:gridCol w="980751"/>
                <a:gridCol w="499291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成员名称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mNum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List</a:t>
                      </a:r>
                      <a:r>
                        <a:rPr lang="zh-CN" altLang="en-US" sz="1200" dirty="0" smtClean="0"/>
                        <a:t>中</a:t>
                      </a:r>
                      <a:r>
                        <a:rPr lang="en-US" altLang="zh-CN" sz="1200" dirty="0" smtClean="0"/>
                        <a:t>id</a:t>
                      </a:r>
                      <a:r>
                        <a:rPr lang="zh-CN" altLang="en-US" sz="1200" dirty="0" smtClean="0"/>
                        <a:t>个数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midGrp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[]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r>
                        <a:rPr lang="zh-CN" altLang="en-US" sz="1200" dirty="0" smtClean="0"/>
                        <a:t>数组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58" y="160382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Book</a:t>
            </a:r>
            <a:r>
              <a:rPr lang="zh-CN" altLang="en-US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类</a:t>
            </a:r>
            <a:endParaRPr lang="zh-CN" altLang="en-US" sz="1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4008"/>
              </p:ext>
            </p:extLst>
          </p:nvPr>
        </p:nvGraphicFramePr>
        <p:xfrm>
          <a:off x="471715" y="1970312"/>
          <a:ext cx="7489372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706"/>
                <a:gridCol w="980751"/>
                <a:gridCol w="499291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成员名称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mDate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日期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mDateFormat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日期格式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mFileType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String[]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文件格式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mFileSource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文件数据位置，与上边类型一一对应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3829" y="393337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Soft</a:t>
            </a:r>
            <a:r>
              <a:rPr lang="zh-CN" altLang="en-US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类</a:t>
            </a:r>
            <a:endParaRPr lang="zh-CN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4108"/>
              </p:ext>
            </p:extLst>
          </p:nvPr>
        </p:nvGraphicFramePr>
        <p:xfrm>
          <a:off x="493486" y="4299855"/>
          <a:ext cx="748937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706"/>
                <a:gridCol w="980751"/>
                <a:gridCol w="499291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成员名称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mDate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日期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mDateFormat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日期格式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mFileSource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Uri[]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文件数据</a:t>
                      </a:r>
                      <a:r>
                        <a:rPr lang="zh-CN" altLang="en-US" sz="1200" dirty="0" smtClean="0"/>
                        <a:t>位置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mFileType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String[]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文件格式，</a:t>
                      </a:r>
                      <a:r>
                        <a:rPr lang="zh-CN" altLang="en-US" sz="1200" dirty="0" smtClean="0"/>
                        <a:t>与上边</a:t>
                      </a:r>
                      <a:r>
                        <a:rPr lang="en-US" altLang="zh-CN" sz="1200" dirty="0" err="1" smtClean="0"/>
                        <a:t>uri</a:t>
                      </a:r>
                      <a:r>
                        <a:rPr lang="zh-CN" altLang="en-US" sz="1200" dirty="0" smtClean="0"/>
                        <a:t>一一对应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mSupportOS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String[]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支持的</a:t>
                      </a:r>
                      <a:r>
                        <a:rPr lang="en-US" altLang="zh-CN" sz="1200" dirty="0" smtClean="0"/>
                        <a:t>OS</a:t>
                      </a:r>
                      <a:r>
                        <a:rPr lang="zh-CN" altLang="en-US" sz="1200" dirty="0" smtClean="0"/>
                        <a:t>版本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10885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Firm</a:t>
            </a:r>
            <a:r>
              <a:rPr lang="zh-CN" altLang="en-US" sz="1400" dirty="0" smtClean="0">
                <a:solidFill>
                  <a:prstClr val="black"/>
                </a:solidFill>
                <a:ea typeface="等线" panose="02010600030101010101" pitchFamily="2" charset="-122"/>
              </a:rPr>
              <a:t>类</a:t>
            </a:r>
            <a:endParaRPr lang="zh-CN" altLang="en-US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5757"/>
              </p:ext>
            </p:extLst>
          </p:nvPr>
        </p:nvGraphicFramePr>
        <p:xfrm>
          <a:off x="312058" y="475341"/>
          <a:ext cx="7489372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706"/>
                <a:gridCol w="980751"/>
                <a:gridCol w="499291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成员名称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mDate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日期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mDateFormat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日期格式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mFileType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String[]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文件格式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mFileSource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文件数据位置，与上边类型一一对应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601" y="2452913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ea typeface="等线" panose="02010600030101010101" pitchFamily="2" charset="-122"/>
              </a:rPr>
              <a:t>CommonQA</a:t>
            </a:r>
            <a:r>
              <a:rPr lang="zh-CN" alt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类</a:t>
            </a:r>
            <a:endParaRPr lang="zh-CN" altLang="en-US" sz="1400" dirty="0"/>
          </a:p>
          <a:p>
            <a:endParaRPr lang="zh-CN" altLang="en-US" sz="1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48040"/>
              </p:ext>
            </p:extLst>
          </p:nvPr>
        </p:nvGraphicFramePr>
        <p:xfrm>
          <a:off x="261258" y="2819398"/>
          <a:ext cx="7489372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706"/>
                <a:gridCol w="980751"/>
                <a:gridCol w="499291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成员名称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mQuestion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提问内容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mAnswer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Html</a:t>
                      </a:r>
                      <a:r>
                        <a:rPr lang="zh-CN" altLang="en-US" sz="1200" dirty="0" smtClean="0"/>
                        <a:t>数据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回答</a:t>
                      </a:r>
                      <a:endParaRPr lang="en-US" altLang="zh-CN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主页展示幻灯片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1" y="300082"/>
            <a:ext cx="7398327" cy="331891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33884"/>
              </p:ext>
            </p:extLst>
          </p:nvPr>
        </p:nvGraphicFramePr>
        <p:xfrm>
          <a:off x="698268" y="3919076"/>
          <a:ext cx="8023745" cy="1390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8413585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79418" y="2484582"/>
            <a:ext cx="1246909" cy="1034473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8268" y="3001818"/>
            <a:ext cx="881150" cy="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210" y="285177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3" y="300082"/>
            <a:ext cx="7315200" cy="4516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34070"/>
              </p:ext>
            </p:extLst>
          </p:nvPr>
        </p:nvGraphicFramePr>
        <p:xfrm>
          <a:off x="652087" y="4861188"/>
          <a:ext cx="8023745" cy="1946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8413585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/show9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5369646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/show10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21074747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724" y="2191876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6778" y="74814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2159" y="264149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743" y="4233711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⑤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52159" y="430268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⑥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行业应用展示图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8" y="300082"/>
            <a:ext cx="7363128" cy="33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7016"/>
              </p:ext>
            </p:extLst>
          </p:nvPr>
        </p:nvGraphicFramePr>
        <p:xfrm>
          <a:off x="367959" y="37251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展示图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300082"/>
            <a:ext cx="6520873" cy="44767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3927" y="555105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84332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行业应用技术参数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300082"/>
            <a:ext cx="8035636" cy="45580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0986"/>
              </p:ext>
            </p:extLst>
          </p:nvPr>
        </p:nvGraphicFramePr>
        <p:xfrm>
          <a:off x="340478" y="50459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技术参数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数据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techInfo?product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5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行业应用视频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4" y="300082"/>
            <a:ext cx="4076700" cy="280987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53576"/>
              </p:ext>
            </p:extLst>
          </p:nvPr>
        </p:nvGraphicFramePr>
        <p:xfrm>
          <a:off x="611706" y="33187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600pro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的视频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movie?product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40719" y="127747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行业应用文档与手册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300082"/>
            <a:ext cx="7850909" cy="3275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8960" y="0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570" y="947058"/>
            <a:ext cx="2938087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640080" y="604158"/>
            <a:ext cx="2727960" cy="2931522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0" y="101239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276498" y="1038498"/>
            <a:ext cx="247072" cy="5334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843621" y="295821"/>
            <a:ext cx="408759" cy="33528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2946"/>
              </p:ext>
            </p:extLst>
          </p:nvPr>
        </p:nvGraphicFramePr>
        <p:xfrm>
          <a:off x="413586" y="3730195"/>
          <a:ext cx="8023745" cy="1390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文档列表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List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bookList?product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文档信息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Book</a:t>
                      </a:r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book?product</a:t>
                      </a:r>
                      <a:r>
                        <a:rPr lang="en-US" altLang="zh-CN" sz="1200" dirty="0" smtClean="0"/>
                        <a:t>=600pro&amp;id=n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软件列表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List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softList?product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文档信息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Soft</a:t>
                      </a:r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soft?product</a:t>
                      </a:r>
                      <a:r>
                        <a:rPr lang="en-US" altLang="zh-CN" sz="1200" dirty="0" smtClean="0"/>
                        <a:t>=600pro&amp;id=n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文本框 8"/>
          <p:cNvSpPr txBox="1"/>
          <p:nvPr/>
        </p:nvSpPr>
        <p:spPr>
          <a:xfrm>
            <a:off x="4152938" y="42810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4792" y="548640"/>
            <a:ext cx="3547687" cy="192024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4396740" y="617222"/>
            <a:ext cx="502921" cy="426719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58112" y="1203960"/>
            <a:ext cx="3776288" cy="59436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2" name="文本框 9"/>
          <p:cNvSpPr txBox="1"/>
          <p:nvPr/>
        </p:nvSpPr>
        <p:spPr>
          <a:xfrm>
            <a:off x="4061810" y="209285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282440" y="1859280"/>
            <a:ext cx="487680" cy="304800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2" y="0"/>
            <a:ext cx="3990975" cy="420052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470400" y="109040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642" y="920388"/>
            <a:ext cx="3699758" cy="392086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文本框 7"/>
          <p:cNvSpPr txBox="1"/>
          <p:nvPr/>
        </p:nvSpPr>
        <p:spPr>
          <a:xfrm>
            <a:off x="165780" y="86178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523570" y="1011828"/>
            <a:ext cx="247072" cy="104603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4205061" y="404861"/>
            <a:ext cx="408759" cy="33528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23042" y="306169"/>
            <a:ext cx="3358672" cy="3612687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32870"/>
              </p:ext>
            </p:extLst>
          </p:nvPr>
        </p:nvGraphicFramePr>
        <p:xfrm>
          <a:off x="397567" y="4200525"/>
          <a:ext cx="8023745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xmlns="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xmlns="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xmlns="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xmlns="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文档列表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List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firmList?product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文档信息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Firm</a:t>
                      </a:r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firm?product</a:t>
                      </a:r>
                      <a:r>
                        <a:rPr lang="en-US" altLang="zh-CN" sz="1200" dirty="0" smtClean="0"/>
                        <a:t>=600pro&amp;id=n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App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字符内容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appInfo?product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95" y="1428751"/>
            <a:ext cx="4384365" cy="1699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2070" y="1677770"/>
            <a:ext cx="4178730" cy="139926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6621692" y="1253947"/>
            <a:ext cx="408759" cy="33528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6915007" y="980373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0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0">
          <a:solidFill>
            <a:srgbClr val="FF0000"/>
          </a:solidFill>
        </a:ln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3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509</Words>
  <Application>Microsoft Office PowerPoint</Application>
  <PresentationFormat>全屏显示(4:3)</PresentationFormat>
  <Paragraphs>288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</dc:creator>
  <cp:lastModifiedBy>zl</cp:lastModifiedBy>
  <cp:revision>45</cp:revision>
  <dcterms:created xsi:type="dcterms:W3CDTF">2019-04-07T00:44:57Z</dcterms:created>
  <dcterms:modified xsi:type="dcterms:W3CDTF">2019-04-11T09:24:22Z</dcterms:modified>
</cp:coreProperties>
</file>