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2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9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79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3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8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5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8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4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4852" y="23236"/>
            <a:ext cx="20024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主页导航菜单</a:t>
            </a:r>
            <a:r>
              <a:rPr lang="en-US" altLang="zh-CN" sz="1350" dirty="0"/>
              <a:t>-</a:t>
            </a:r>
            <a:r>
              <a:rPr lang="zh-CN" altLang="en-US" sz="1350" dirty="0"/>
              <a:t>行业应用</a:t>
            </a:r>
            <a:endParaRPr lang="en-US" altLang="zh-CN" sz="135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29" y="323318"/>
            <a:ext cx="7291416" cy="3792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76098" y="375550"/>
            <a:ext cx="411480" cy="225921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2418542" y="1834664"/>
            <a:ext cx="823422" cy="141918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89932" y="3937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14452" y="18041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43848" y="479424"/>
            <a:ext cx="632250" cy="9086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801401" y="1901080"/>
            <a:ext cx="632250" cy="9086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78723"/>
              </p:ext>
            </p:extLst>
          </p:nvPr>
        </p:nvGraphicFramePr>
        <p:xfrm>
          <a:off x="659209" y="4351389"/>
          <a:ext cx="8023745" cy="8343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0004066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公司</a:t>
                      </a:r>
                      <a:r>
                        <a:rPr lang="en-US" altLang="zh-CN" sz="1200" dirty="0"/>
                        <a:t>logo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companyPic</a:t>
                      </a:r>
                      <a:r>
                        <a:rPr lang="en-US" altLang="zh-CN" sz="1200" dirty="0"/>
                        <a:t>/logo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600pro</a:t>
                      </a:r>
                      <a:r>
                        <a:rPr lang="zh-CN" altLang="en-US" sz="1200" dirty="0"/>
                        <a:t>的超链接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……/source/page/600pro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164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主页展示幻灯片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31" y="300082"/>
            <a:ext cx="7398327" cy="331891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33884"/>
              </p:ext>
            </p:extLst>
          </p:nvPr>
        </p:nvGraphicFramePr>
        <p:xfrm>
          <a:off x="698268" y="3919076"/>
          <a:ext cx="8023745" cy="1390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16467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/show3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830891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张幻灯片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/show4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413585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579418" y="2484582"/>
            <a:ext cx="1246909" cy="1034473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98268" y="3001818"/>
            <a:ext cx="881150" cy="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1210" y="285177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①～④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主页主体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3" y="300082"/>
            <a:ext cx="7315200" cy="45169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34070"/>
              </p:ext>
            </p:extLst>
          </p:nvPr>
        </p:nvGraphicFramePr>
        <p:xfrm>
          <a:off x="652087" y="4861188"/>
          <a:ext cx="8023745" cy="1946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展示相册第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张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/show5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25457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展示相册第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张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/show6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164672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/show7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830891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/show8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413585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引导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/show9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696465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引导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……/source/</a:t>
                      </a:r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showPic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/show10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1074747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724" y="2191876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①～②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06778" y="74814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2159" y="2641499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④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743" y="4233711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⑤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152159" y="430268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⑥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行业应用展示图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8" y="300082"/>
            <a:ext cx="7363128" cy="3332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78" y="21641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7016"/>
              </p:ext>
            </p:extLst>
          </p:nvPr>
        </p:nvGraphicFramePr>
        <p:xfrm>
          <a:off x="367959" y="37251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展示图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png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篮子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……/source/</a:t>
                      </a:r>
                      <a:r>
                        <a:rPr lang="en-US" altLang="zh-CN" sz="1200" dirty="0" err="1"/>
                        <a:t>showPic</a:t>
                      </a:r>
                      <a:r>
                        <a:rPr lang="en-US" altLang="zh-CN" sz="1200" dirty="0"/>
                        <a:t>/show11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25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3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行业应用主体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" y="300082"/>
            <a:ext cx="6520873" cy="44767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3927" y="555105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84332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5696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行业应用技术参数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3" y="300082"/>
            <a:ext cx="8035636" cy="45580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0478" y="2164167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59998"/>
              </p:ext>
            </p:extLst>
          </p:nvPr>
        </p:nvGraphicFramePr>
        <p:xfrm>
          <a:off x="340478" y="50459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技术参数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Html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数据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</a:t>
                      </a:r>
                      <a:r>
                        <a:rPr lang="en-US" altLang="zh-CN" sz="1200" dirty="0" err="1"/>
                        <a:t>bg</a:t>
                      </a:r>
                      <a:r>
                        <a:rPr lang="en-US" altLang="zh-CN" sz="1200" dirty="0"/>
                        <a:t>/600pro/tech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254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5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行业应用视频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14" y="300082"/>
            <a:ext cx="4076700" cy="280987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42190"/>
              </p:ext>
            </p:extLst>
          </p:nvPr>
        </p:nvGraphicFramePr>
        <p:xfrm>
          <a:off x="611706" y="3318715"/>
          <a:ext cx="8023745" cy="556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6936">
                  <a:extLst>
                    <a:ext uri="{9D8B030D-6E8A-4147-A177-3AD203B41FA5}">
                      <a16:colId xmlns:a16="http://schemas.microsoft.com/office/drawing/2014/main" val="71822851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597043040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486324992"/>
                    </a:ext>
                  </a:extLst>
                </a:gridCol>
                <a:gridCol w="868219">
                  <a:extLst>
                    <a:ext uri="{9D8B030D-6E8A-4147-A177-3AD203B41FA5}">
                      <a16:colId xmlns:a16="http://schemas.microsoft.com/office/drawing/2014/main" val="539558936"/>
                    </a:ext>
                  </a:extLst>
                </a:gridCol>
                <a:gridCol w="4147898">
                  <a:extLst>
                    <a:ext uri="{9D8B030D-6E8A-4147-A177-3AD203B41FA5}">
                      <a16:colId xmlns:a16="http://schemas.microsoft.com/office/drawing/2014/main" val="24927625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编号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内容类型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/>
                        <a:t>uri</a:t>
                      </a:r>
                      <a:r>
                        <a:rPr lang="zh-CN" altLang="en-US" sz="1200" dirty="0"/>
                        <a:t>类型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请求</a:t>
                      </a:r>
                      <a:r>
                        <a:rPr lang="en-US" altLang="zh-CN" sz="1200" dirty="0" err="1"/>
                        <a:t>uri</a:t>
                      </a:r>
                      <a:endParaRPr lang="zh-CN" altLang="en-US" sz="1200" dirty="0"/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494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600pro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的视频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Gif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图片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后台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……/</a:t>
                      </a:r>
                      <a:r>
                        <a:rPr lang="en-US" altLang="zh-CN" sz="1200" dirty="0" err="1"/>
                        <a:t>bg</a:t>
                      </a:r>
                      <a:r>
                        <a:rPr lang="en-US" altLang="zh-CN" sz="1200" dirty="0"/>
                        <a:t>/600pro/</a:t>
                      </a:r>
                      <a:r>
                        <a:rPr lang="en-US" altLang="zh-CN" sz="1200" dirty="0" err="1"/>
                        <a:t>showMovie</a:t>
                      </a:r>
                      <a:endParaRPr lang="zh-CN" altLang="en-US" sz="1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25457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40719" y="1277476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0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0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行业应用文档与手册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300082"/>
            <a:ext cx="7850909" cy="32755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390785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①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073" y="609600"/>
            <a:ext cx="1114712" cy="147782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609600" y="1122318"/>
            <a:ext cx="1114712" cy="147782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2867891" y="1722581"/>
            <a:ext cx="494145" cy="189345"/>
          </a:xfrm>
          <a:prstGeom prst="rect">
            <a:avLst/>
          </a:prstGeom>
          <a:solidFill>
            <a:schemeClr val="accent1">
              <a:alpha val="0"/>
            </a:schemeClr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0" y="128671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②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5615" y="1958108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50" dirty="0">
                <a:solidFill>
                  <a:srgbClr val="FF0000"/>
                </a:solidFill>
              </a:rPr>
              <a:t>③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357790" y="540826"/>
            <a:ext cx="270283" cy="142665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1"/>
          </p:cNvCxnSpPr>
          <p:nvPr/>
        </p:nvCxnSpPr>
        <p:spPr>
          <a:xfrm flipV="1">
            <a:off x="304800" y="1196209"/>
            <a:ext cx="304800" cy="124591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H="1" flipV="1">
            <a:off x="3362036" y="1817254"/>
            <a:ext cx="461819" cy="205510"/>
          </a:xfrm>
          <a:prstGeom prst="straightConnector1">
            <a:avLst/>
          </a:prstGeom>
          <a:ln w="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38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0">
          <a:solidFill>
            <a:srgbClr val="FF0000"/>
          </a:solidFill>
        </a:ln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35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3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231</Words>
  <Application>Microsoft Office PowerPoint</Application>
  <PresentationFormat>全屏显示(4:3)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游ゴシック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</dc:creator>
  <cp:lastModifiedBy>Adm</cp:lastModifiedBy>
  <cp:revision>11</cp:revision>
  <dcterms:created xsi:type="dcterms:W3CDTF">2019-04-07T00:44:57Z</dcterms:created>
  <dcterms:modified xsi:type="dcterms:W3CDTF">2019-04-07T02:20:28Z</dcterms:modified>
</cp:coreProperties>
</file>