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0799763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7CF8"/>
    <a:srgbClr val="C854F6"/>
    <a:srgbClr val="F7FCFE"/>
    <a:srgbClr val="CCFFFF"/>
    <a:srgbClr val="CCECFF"/>
    <a:srgbClr val="66CCFF"/>
    <a:srgbClr val="A9DBB8"/>
    <a:srgbClr val="61B0D4"/>
    <a:srgbClr val="7F6000"/>
    <a:srgbClr val="7743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474" y="-5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4713405"/>
            <a:ext cx="9179799" cy="10026815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15126892"/>
            <a:ext cx="8099822" cy="695343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E03A-B93A-4E5A-9422-4A639CB5E8F4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A3CD-3C16-4DED-8F66-9FC415DDE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98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E03A-B93A-4E5A-9422-4A639CB5E8F4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A3CD-3C16-4DED-8F66-9FC415DDE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79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1533356"/>
            <a:ext cx="2328699" cy="2440702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1533356"/>
            <a:ext cx="6851100" cy="2440702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E03A-B93A-4E5A-9422-4A639CB5E8F4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A3CD-3C16-4DED-8F66-9FC415DDE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18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E03A-B93A-4E5A-9422-4A639CB5E8F4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A3CD-3C16-4DED-8F66-9FC415DDE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73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7180114"/>
            <a:ext cx="9314796" cy="11980175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9273626"/>
            <a:ext cx="9314796" cy="6300091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E03A-B93A-4E5A-9422-4A639CB5E8F4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A3CD-3C16-4DED-8F66-9FC415DDE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44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7666780"/>
            <a:ext cx="4589899" cy="1827360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7666780"/>
            <a:ext cx="4589899" cy="1827360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E03A-B93A-4E5A-9422-4A639CB5E8F4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A3CD-3C16-4DED-8F66-9FC415DDE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80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533362"/>
            <a:ext cx="9314796" cy="556675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7060106"/>
            <a:ext cx="4568805" cy="3460049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10520155"/>
            <a:ext cx="4568805" cy="1547356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7060106"/>
            <a:ext cx="4591306" cy="3460049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10520155"/>
            <a:ext cx="4591306" cy="1547356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E03A-B93A-4E5A-9422-4A639CB5E8F4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A3CD-3C16-4DED-8F66-9FC415DDE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31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E03A-B93A-4E5A-9422-4A639CB5E8F4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A3CD-3C16-4DED-8F66-9FC415DDE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62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E03A-B93A-4E5A-9422-4A639CB5E8F4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A3CD-3C16-4DED-8F66-9FC415DDE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95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920028"/>
            <a:ext cx="3483205" cy="6720099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4146734"/>
            <a:ext cx="5467380" cy="20466969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8640127"/>
            <a:ext cx="3483205" cy="16006905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E03A-B93A-4E5A-9422-4A639CB5E8F4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A3CD-3C16-4DED-8F66-9FC415DDE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78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920028"/>
            <a:ext cx="3483205" cy="6720099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4146734"/>
            <a:ext cx="5467380" cy="20466969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8640127"/>
            <a:ext cx="3483205" cy="16006905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E03A-B93A-4E5A-9422-4A639CB5E8F4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A3CD-3C16-4DED-8F66-9FC415DDE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69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1533362"/>
            <a:ext cx="9314796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7666780"/>
            <a:ext cx="9314796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26693734"/>
            <a:ext cx="2429947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2E03A-B93A-4E5A-9422-4A639CB5E8F4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26693734"/>
            <a:ext cx="364492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26693734"/>
            <a:ext cx="2429947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AA3CD-3C16-4DED-8F66-9FC415DDE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79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emf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圖片 113">
            <a:extLst>
              <a:ext uri="{FF2B5EF4-FFF2-40B4-BE49-F238E27FC236}">
                <a16:creationId xmlns:a16="http://schemas.microsoft.com/office/drawing/2014/main" id="{AEEABF4F-39E8-4C18-B061-31BBE08DCA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4499"/>
          <a:stretch/>
        </p:blipFill>
        <p:spPr>
          <a:xfrm>
            <a:off x="-82996" y="-189683"/>
            <a:ext cx="11721378" cy="28990108"/>
          </a:xfrm>
          <a:prstGeom prst="rect">
            <a:avLst/>
          </a:prstGeom>
        </p:spPr>
      </p:pic>
      <p:pic>
        <p:nvPicPr>
          <p:cNvPr id="5" name="图形 3">
            <a:extLst>
              <a:ext uri="{FF2B5EF4-FFF2-40B4-BE49-F238E27FC236}">
                <a16:creationId xmlns:a16="http://schemas.microsoft.com/office/drawing/2014/main" id="{BE59F377-72D3-41C1-8FBB-109DBF1E34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38" r="11419" b="3936"/>
          <a:stretch/>
        </p:blipFill>
        <p:spPr>
          <a:xfrm>
            <a:off x="-1467" y="6758310"/>
            <a:ext cx="10799763" cy="6786563"/>
          </a:xfrm>
          <a:prstGeom prst="rect">
            <a:avLst/>
          </a:prstGeom>
        </p:spPr>
      </p:pic>
      <p:pic>
        <p:nvPicPr>
          <p:cNvPr id="2" name="图形 3">
            <a:extLst>
              <a:ext uri="{FF2B5EF4-FFF2-40B4-BE49-F238E27FC236}">
                <a16:creationId xmlns:a16="http://schemas.microsoft.com/office/drawing/2014/main" id="{F13991EB-40CA-46D3-8362-532A1D1AE1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38" r="11419" b="3936"/>
          <a:stretch/>
        </p:blipFill>
        <p:spPr>
          <a:xfrm>
            <a:off x="44998" y="-36094"/>
            <a:ext cx="10799763" cy="6786563"/>
          </a:xfrm>
          <a:prstGeom prst="rect">
            <a:avLst/>
          </a:prstGeom>
        </p:spPr>
      </p:pic>
      <p:pic>
        <p:nvPicPr>
          <p:cNvPr id="13" name="图形 3">
            <a:extLst>
              <a:ext uri="{FF2B5EF4-FFF2-40B4-BE49-F238E27FC236}">
                <a16:creationId xmlns:a16="http://schemas.microsoft.com/office/drawing/2014/main" id="{E6E9543B-5A4A-4B3A-B4FE-34DF6DD2CD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828" b="3936"/>
          <a:stretch/>
        </p:blipFill>
        <p:spPr>
          <a:xfrm>
            <a:off x="0" y="27146252"/>
            <a:ext cx="12192000" cy="1654173"/>
          </a:xfrm>
          <a:prstGeom prst="rect">
            <a:avLst/>
          </a:prstGeom>
        </p:spPr>
      </p:pic>
      <p:pic>
        <p:nvPicPr>
          <p:cNvPr id="20" name="图形 3">
            <a:extLst>
              <a:ext uri="{FF2B5EF4-FFF2-40B4-BE49-F238E27FC236}">
                <a16:creationId xmlns:a16="http://schemas.microsoft.com/office/drawing/2014/main" id="{07452A76-AF2E-4A43-9119-38BF6F4CBF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38" r="11419" b="3936"/>
          <a:stretch/>
        </p:blipFill>
        <p:spPr>
          <a:xfrm>
            <a:off x="22499" y="13545670"/>
            <a:ext cx="10799763" cy="6786563"/>
          </a:xfrm>
          <a:prstGeom prst="rect">
            <a:avLst/>
          </a:prstGeom>
        </p:spPr>
      </p:pic>
      <p:pic>
        <p:nvPicPr>
          <p:cNvPr id="22" name="图形 3">
            <a:extLst>
              <a:ext uri="{FF2B5EF4-FFF2-40B4-BE49-F238E27FC236}">
                <a16:creationId xmlns:a16="http://schemas.microsoft.com/office/drawing/2014/main" id="{704811E9-CE17-4866-9C25-85DDF96033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38" r="11419" b="3936"/>
          <a:stretch/>
        </p:blipFill>
        <p:spPr>
          <a:xfrm>
            <a:off x="-82996" y="20318381"/>
            <a:ext cx="10799763" cy="6786563"/>
          </a:xfrm>
          <a:prstGeom prst="rect">
            <a:avLst/>
          </a:prstGeom>
        </p:spPr>
      </p:pic>
      <p:grpSp>
        <p:nvGrpSpPr>
          <p:cNvPr id="26" name="群組 25">
            <a:extLst>
              <a:ext uri="{FF2B5EF4-FFF2-40B4-BE49-F238E27FC236}">
                <a16:creationId xmlns:a16="http://schemas.microsoft.com/office/drawing/2014/main" id="{24A74925-99ED-4D26-B86F-9B214E94F418}"/>
              </a:ext>
            </a:extLst>
          </p:cNvPr>
          <p:cNvGrpSpPr/>
          <p:nvPr/>
        </p:nvGrpSpPr>
        <p:grpSpPr>
          <a:xfrm>
            <a:off x="1195237" y="14993239"/>
            <a:ext cx="1805304" cy="1805304"/>
            <a:chOff x="981169" y="18603687"/>
            <a:chExt cx="4753417" cy="4753417"/>
          </a:xfrm>
        </p:grpSpPr>
        <p:grpSp>
          <p:nvGrpSpPr>
            <p:cNvPr id="27" name="圖形 25" descr="循環流程圖">
              <a:extLst>
                <a:ext uri="{FF2B5EF4-FFF2-40B4-BE49-F238E27FC236}">
                  <a16:creationId xmlns:a16="http://schemas.microsoft.com/office/drawing/2014/main" id="{92DE8124-1F3D-48B4-87A9-CB8E226DBB6E}"/>
                </a:ext>
              </a:extLst>
            </p:cNvPr>
            <p:cNvGrpSpPr/>
            <p:nvPr/>
          </p:nvGrpSpPr>
          <p:grpSpPr>
            <a:xfrm>
              <a:off x="981169" y="18603687"/>
              <a:ext cx="4753417" cy="4753417"/>
              <a:chOff x="1723890" y="19346408"/>
              <a:chExt cx="3267974" cy="3267430"/>
            </a:xfrm>
            <a:solidFill>
              <a:srgbClr val="D11A2D"/>
            </a:solidFill>
          </p:grpSpPr>
          <p:sp>
            <p:nvSpPr>
              <p:cNvPr id="29" name="手繪多邊形: 圖案 28">
                <a:extLst>
                  <a:ext uri="{FF2B5EF4-FFF2-40B4-BE49-F238E27FC236}">
                    <a16:creationId xmlns:a16="http://schemas.microsoft.com/office/drawing/2014/main" id="{58E3D43E-B174-4A75-991D-16867545F430}"/>
                  </a:ext>
                </a:extLst>
              </p:cNvPr>
              <p:cNvSpPr/>
              <p:nvPr/>
            </p:nvSpPr>
            <p:spPr>
              <a:xfrm>
                <a:off x="1872434" y="19767283"/>
                <a:ext cx="934838" cy="1510200"/>
              </a:xfrm>
              <a:custGeom>
                <a:avLst/>
                <a:gdLst>
                  <a:gd name="connsiteX0" fmla="*/ 202515 w 934838"/>
                  <a:gd name="connsiteY0" fmla="*/ 1463161 h 1510200"/>
                  <a:gd name="connsiteX1" fmla="*/ 198059 w 934838"/>
                  <a:gd name="connsiteY1" fmla="*/ 1361656 h 1510200"/>
                  <a:gd name="connsiteX2" fmla="*/ 934839 w 934838"/>
                  <a:gd name="connsiteY2" fmla="*/ 198059 h 1510200"/>
                  <a:gd name="connsiteX3" fmla="*/ 892751 w 934838"/>
                  <a:gd name="connsiteY3" fmla="*/ 0 h 1510200"/>
                  <a:gd name="connsiteX4" fmla="*/ 0 w 934838"/>
                  <a:gd name="connsiteY4" fmla="*/ 1361656 h 1510200"/>
                  <a:gd name="connsiteX5" fmla="*/ 7427 w 934838"/>
                  <a:gd name="connsiteY5" fmla="*/ 1510200 h 1510200"/>
                  <a:gd name="connsiteX6" fmla="*/ 202515 w 934838"/>
                  <a:gd name="connsiteY6" fmla="*/ 1463161 h 151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4838" h="1510200">
                    <a:moveTo>
                      <a:pt x="202515" y="1463161"/>
                    </a:moveTo>
                    <a:cubicBezTo>
                      <a:pt x="198059" y="1429491"/>
                      <a:pt x="198059" y="1395821"/>
                      <a:pt x="198059" y="1361656"/>
                    </a:cubicBezTo>
                    <a:cubicBezTo>
                      <a:pt x="198099" y="863983"/>
                      <a:pt x="484982" y="410908"/>
                      <a:pt x="934839" y="198059"/>
                    </a:cubicBezTo>
                    <a:cubicBezTo>
                      <a:pt x="909398" y="134987"/>
                      <a:pt x="895158" y="67964"/>
                      <a:pt x="892751" y="0"/>
                    </a:cubicBezTo>
                    <a:cubicBezTo>
                      <a:pt x="350758" y="235839"/>
                      <a:pt x="168" y="770578"/>
                      <a:pt x="0" y="1361656"/>
                    </a:cubicBezTo>
                    <a:cubicBezTo>
                      <a:pt x="0" y="1412161"/>
                      <a:pt x="2476" y="1461676"/>
                      <a:pt x="7427" y="1510200"/>
                    </a:cubicBezTo>
                    <a:cubicBezTo>
                      <a:pt x="69266" y="1483413"/>
                      <a:pt x="135264" y="1467504"/>
                      <a:pt x="202515" y="1463161"/>
                    </a:cubicBezTo>
                    <a:close/>
                  </a:path>
                </a:pathLst>
              </a:custGeom>
              <a:solidFill>
                <a:srgbClr val="E9A8A6"/>
              </a:solidFill>
              <a:ln w="4951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30" name="手繪多邊形: 圖案 29">
                <a:extLst>
                  <a:ext uri="{FF2B5EF4-FFF2-40B4-BE49-F238E27FC236}">
                    <a16:creationId xmlns:a16="http://schemas.microsoft.com/office/drawing/2014/main" id="{BE714015-D4FE-4C01-AEEC-FA9FE22A0DFC}"/>
                  </a:ext>
                </a:extLst>
              </p:cNvPr>
              <p:cNvSpPr/>
              <p:nvPr/>
            </p:nvSpPr>
            <p:spPr>
              <a:xfrm>
                <a:off x="3909967" y="19767283"/>
                <a:ext cx="933353" cy="1510200"/>
              </a:xfrm>
              <a:custGeom>
                <a:avLst/>
                <a:gdLst>
                  <a:gd name="connsiteX0" fmla="*/ 735294 w 933353"/>
                  <a:gd name="connsiteY0" fmla="*/ 1361656 h 1510200"/>
                  <a:gd name="connsiteX1" fmla="*/ 730838 w 933353"/>
                  <a:gd name="connsiteY1" fmla="*/ 1460685 h 1510200"/>
                  <a:gd name="connsiteX2" fmla="*/ 925926 w 933353"/>
                  <a:gd name="connsiteY2" fmla="*/ 1510200 h 1510200"/>
                  <a:gd name="connsiteX3" fmla="*/ 933353 w 933353"/>
                  <a:gd name="connsiteY3" fmla="*/ 1361656 h 1510200"/>
                  <a:gd name="connsiteX4" fmla="*/ 42087 w 933353"/>
                  <a:gd name="connsiteY4" fmla="*/ 0 h 1510200"/>
                  <a:gd name="connsiteX5" fmla="*/ 0 w 933353"/>
                  <a:gd name="connsiteY5" fmla="*/ 198059 h 1510200"/>
                  <a:gd name="connsiteX6" fmla="*/ 735294 w 933353"/>
                  <a:gd name="connsiteY6" fmla="*/ 1361656 h 151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353" h="1510200">
                    <a:moveTo>
                      <a:pt x="735294" y="1361656"/>
                    </a:moveTo>
                    <a:cubicBezTo>
                      <a:pt x="735294" y="1395821"/>
                      <a:pt x="735294" y="1429491"/>
                      <a:pt x="730838" y="1460685"/>
                    </a:cubicBezTo>
                    <a:cubicBezTo>
                      <a:pt x="798237" y="1465810"/>
                      <a:pt x="864241" y="1482561"/>
                      <a:pt x="925926" y="1510200"/>
                    </a:cubicBezTo>
                    <a:cubicBezTo>
                      <a:pt x="930877" y="1460685"/>
                      <a:pt x="933353" y="1411171"/>
                      <a:pt x="933353" y="1361656"/>
                    </a:cubicBezTo>
                    <a:cubicBezTo>
                      <a:pt x="933442" y="770930"/>
                      <a:pt x="583497" y="236289"/>
                      <a:pt x="42087" y="0"/>
                    </a:cubicBezTo>
                    <a:cubicBezTo>
                      <a:pt x="39681" y="67964"/>
                      <a:pt x="25441" y="134987"/>
                      <a:pt x="0" y="198059"/>
                    </a:cubicBezTo>
                    <a:cubicBezTo>
                      <a:pt x="449277" y="411339"/>
                      <a:pt x="735527" y="864325"/>
                      <a:pt x="735294" y="1361656"/>
                    </a:cubicBezTo>
                    <a:close/>
                  </a:path>
                </a:pathLst>
              </a:custGeom>
              <a:solidFill>
                <a:srgbClr val="D11A2D"/>
              </a:solidFill>
              <a:ln w="4951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31" name="手繪多邊形: 圖案 30">
                <a:extLst>
                  <a:ext uri="{FF2B5EF4-FFF2-40B4-BE49-F238E27FC236}">
                    <a16:creationId xmlns:a16="http://schemas.microsoft.com/office/drawing/2014/main" id="{A8D7D2D6-222D-4EC3-B479-2FA2CB884B9A}"/>
                  </a:ext>
                </a:extLst>
              </p:cNvPr>
              <p:cNvSpPr/>
              <p:nvPr/>
            </p:nvSpPr>
            <p:spPr>
              <a:xfrm>
                <a:off x="2458194" y="22168749"/>
                <a:ext cx="1799366" cy="445089"/>
              </a:xfrm>
              <a:custGeom>
                <a:avLst/>
                <a:gdLst>
                  <a:gd name="connsiteX0" fmla="*/ 1656269 w 1799366"/>
                  <a:gd name="connsiteY0" fmla="*/ 0 h 445089"/>
                  <a:gd name="connsiteX1" fmla="*/ 143098 w 1799366"/>
                  <a:gd name="connsiteY1" fmla="*/ 0 h 445089"/>
                  <a:gd name="connsiteX2" fmla="*/ 0 w 1799366"/>
                  <a:gd name="connsiteY2" fmla="*/ 140622 h 445089"/>
                  <a:gd name="connsiteX3" fmla="*/ 1799366 w 1799366"/>
                  <a:gd name="connsiteY3" fmla="*/ 140622 h 445089"/>
                  <a:gd name="connsiteX4" fmla="*/ 1656269 w 1799366"/>
                  <a:gd name="connsiteY4" fmla="*/ 0 h 445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9366" h="445089">
                    <a:moveTo>
                      <a:pt x="1656269" y="0"/>
                    </a:moveTo>
                    <a:cubicBezTo>
                      <a:pt x="1205670" y="329432"/>
                      <a:pt x="593697" y="329432"/>
                      <a:pt x="143098" y="0"/>
                    </a:cubicBezTo>
                    <a:cubicBezTo>
                      <a:pt x="103714" y="54644"/>
                      <a:pt x="55323" y="102199"/>
                      <a:pt x="0" y="140622"/>
                    </a:cubicBezTo>
                    <a:cubicBezTo>
                      <a:pt x="531095" y="546578"/>
                      <a:pt x="1268271" y="546578"/>
                      <a:pt x="1799366" y="140622"/>
                    </a:cubicBezTo>
                    <a:cubicBezTo>
                      <a:pt x="1744043" y="102199"/>
                      <a:pt x="1695653" y="54644"/>
                      <a:pt x="1656269" y="0"/>
                    </a:cubicBezTo>
                    <a:close/>
                  </a:path>
                </a:pathLst>
              </a:custGeom>
              <a:solidFill>
                <a:srgbClr val="E9635A"/>
              </a:solidFill>
              <a:ln w="4951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32" name="手繪多邊形: 圖案 31">
                <a:extLst>
                  <a:ext uri="{FF2B5EF4-FFF2-40B4-BE49-F238E27FC236}">
                    <a16:creationId xmlns:a16="http://schemas.microsoft.com/office/drawing/2014/main" id="{AB402A87-0243-485F-8442-3B33BA090D3C}"/>
                  </a:ext>
                </a:extLst>
              </p:cNvPr>
              <p:cNvSpPr/>
              <p:nvPr/>
            </p:nvSpPr>
            <p:spPr>
              <a:xfrm>
                <a:off x="2961759" y="19346408"/>
                <a:ext cx="792236" cy="792236"/>
              </a:xfrm>
              <a:custGeom>
                <a:avLst/>
                <a:gdLst>
                  <a:gd name="connsiteX0" fmla="*/ 792236 w 792236"/>
                  <a:gd name="connsiteY0" fmla="*/ 396118 h 792236"/>
                  <a:gd name="connsiteX1" fmla="*/ 396118 w 792236"/>
                  <a:gd name="connsiteY1" fmla="*/ 792236 h 792236"/>
                  <a:gd name="connsiteX2" fmla="*/ 0 w 792236"/>
                  <a:gd name="connsiteY2" fmla="*/ 396118 h 792236"/>
                  <a:gd name="connsiteX3" fmla="*/ 396118 w 792236"/>
                  <a:gd name="connsiteY3" fmla="*/ 0 h 792236"/>
                  <a:gd name="connsiteX4" fmla="*/ 792236 w 792236"/>
                  <a:gd name="connsiteY4" fmla="*/ 396118 h 792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2236" h="792236">
                    <a:moveTo>
                      <a:pt x="792236" y="396118"/>
                    </a:moveTo>
                    <a:cubicBezTo>
                      <a:pt x="792236" y="614888"/>
                      <a:pt x="614888" y="792236"/>
                      <a:pt x="396118" y="792236"/>
                    </a:cubicBezTo>
                    <a:cubicBezTo>
                      <a:pt x="177348" y="792236"/>
                      <a:pt x="0" y="614888"/>
                      <a:pt x="0" y="396118"/>
                    </a:cubicBezTo>
                    <a:cubicBezTo>
                      <a:pt x="0" y="177348"/>
                      <a:pt x="177348" y="0"/>
                      <a:pt x="396118" y="0"/>
                    </a:cubicBezTo>
                    <a:cubicBezTo>
                      <a:pt x="614888" y="0"/>
                      <a:pt x="792236" y="177348"/>
                      <a:pt x="792236" y="396118"/>
                    </a:cubicBezTo>
                    <a:close/>
                  </a:path>
                </a:pathLst>
              </a:custGeom>
              <a:solidFill>
                <a:srgbClr val="C51517"/>
              </a:solidFill>
              <a:ln w="4951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 dirty="0"/>
              </a:p>
            </p:txBody>
          </p:sp>
          <p:sp>
            <p:nvSpPr>
              <p:cNvPr id="33" name="手繪多邊形: 圖案 32">
                <a:extLst>
                  <a:ext uri="{FF2B5EF4-FFF2-40B4-BE49-F238E27FC236}">
                    <a16:creationId xmlns:a16="http://schemas.microsoft.com/office/drawing/2014/main" id="{C622B7B3-58B6-4ED8-8CF0-41CF02F26229}"/>
                  </a:ext>
                </a:extLst>
              </p:cNvPr>
              <p:cNvSpPr/>
              <p:nvPr/>
            </p:nvSpPr>
            <p:spPr>
              <a:xfrm>
                <a:off x="4199628" y="21426028"/>
                <a:ext cx="792236" cy="792236"/>
              </a:xfrm>
              <a:custGeom>
                <a:avLst/>
                <a:gdLst>
                  <a:gd name="connsiteX0" fmla="*/ 792236 w 792236"/>
                  <a:gd name="connsiteY0" fmla="*/ 396118 h 792236"/>
                  <a:gd name="connsiteX1" fmla="*/ 396118 w 792236"/>
                  <a:gd name="connsiteY1" fmla="*/ 792236 h 792236"/>
                  <a:gd name="connsiteX2" fmla="*/ 0 w 792236"/>
                  <a:gd name="connsiteY2" fmla="*/ 396118 h 792236"/>
                  <a:gd name="connsiteX3" fmla="*/ 396118 w 792236"/>
                  <a:gd name="connsiteY3" fmla="*/ 0 h 792236"/>
                  <a:gd name="connsiteX4" fmla="*/ 792236 w 792236"/>
                  <a:gd name="connsiteY4" fmla="*/ 396118 h 792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2236" h="792236">
                    <a:moveTo>
                      <a:pt x="792236" y="396118"/>
                    </a:moveTo>
                    <a:cubicBezTo>
                      <a:pt x="792236" y="614888"/>
                      <a:pt x="614888" y="792236"/>
                      <a:pt x="396118" y="792236"/>
                    </a:cubicBezTo>
                    <a:cubicBezTo>
                      <a:pt x="177348" y="792236"/>
                      <a:pt x="0" y="614888"/>
                      <a:pt x="0" y="396118"/>
                    </a:cubicBezTo>
                    <a:cubicBezTo>
                      <a:pt x="0" y="177348"/>
                      <a:pt x="177348" y="0"/>
                      <a:pt x="396118" y="0"/>
                    </a:cubicBezTo>
                    <a:cubicBezTo>
                      <a:pt x="614888" y="0"/>
                      <a:pt x="792236" y="177348"/>
                      <a:pt x="792236" y="396118"/>
                    </a:cubicBezTo>
                    <a:close/>
                  </a:path>
                </a:pathLst>
              </a:custGeom>
              <a:solidFill>
                <a:srgbClr val="E9635A"/>
              </a:solidFill>
              <a:ln w="4951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34" name="手繪多邊形: 圖案 33">
                <a:extLst>
                  <a:ext uri="{FF2B5EF4-FFF2-40B4-BE49-F238E27FC236}">
                    <a16:creationId xmlns:a16="http://schemas.microsoft.com/office/drawing/2014/main" id="{D888446E-1A15-489F-80B4-82955D56D970}"/>
                  </a:ext>
                </a:extLst>
              </p:cNvPr>
              <p:cNvSpPr/>
              <p:nvPr/>
            </p:nvSpPr>
            <p:spPr>
              <a:xfrm>
                <a:off x="1723890" y="21426028"/>
                <a:ext cx="792236" cy="792236"/>
              </a:xfrm>
              <a:custGeom>
                <a:avLst/>
                <a:gdLst>
                  <a:gd name="connsiteX0" fmla="*/ 792236 w 792236"/>
                  <a:gd name="connsiteY0" fmla="*/ 396118 h 792236"/>
                  <a:gd name="connsiteX1" fmla="*/ 396118 w 792236"/>
                  <a:gd name="connsiteY1" fmla="*/ 792236 h 792236"/>
                  <a:gd name="connsiteX2" fmla="*/ 0 w 792236"/>
                  <a:gd name="connsiteY2" fmla="*/ 396118 h 792236"/>
                  <a:gd name="connsiteX3" fmla="*/ 396118 w 792236"/>
                  <a:gd name="connsiteY3" fmla="*/ 0 h 792236"/>
                  <a:gd name="connsiteX4" fmla="*/ 792236 w 792236"/>
                  <a:gd name="connsiteY4" fmla="*/ 396118 h 792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2236" h="792236">
                    <a:moveTo>
                      <a:pt x="792236" y="396118"/>
                    </a:moveTo>
                    <a:cubicBezTo>
                      <a:pt x="792236" y="614888"/>
                      <a:pt x="614888" y="792236"/>
                      <a:pt x="396118" y="792236"/>
                    </a:cubicBezTo>
                    <a:cubicBezTo>
                      <a:pt x="177348" y="792236"/>
                      <a:pt x="0" y="614888"/>
                      <a:pt x="0" y="396118"/>
                    </a:cubicBezTo>
                    <a:cubicBezTo>
                      <a:pt x="0" y="177348"/>
                      <a:pt x="177348" y="0"/>
                      <a:pt x="396118" y="0"/>
                    </a:cubicBezTo>
                    <a:cubicBezTo>
                      <a:pt x="614888" y="0"/>
                      <a:pt x="792236" y="177348"/>
                      <a:pt x="792236" y="396118"/>
                    </a:cubicBezTo>
                    <a:close/>
                  </a:path>
                </a:pathLst>
              </a:custGeom>
              <a:solidFill>
                <a:srgbClr val="E9A8A6"/>
              </a:solidFill>
              <a:ln w="4951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pic>
          <p:nvPicPr>
            <p:cNvPr id="28" name="圖片 27" descr="一張含有 文字 的圖片&#10;&#10;自動產生的描述">
              <a:extLst>
                <a:ext uri="{FF2B5EF4-FFF2-40B4-BE49-F238E27FC236}">
                  <a16:creationId xmlns:a16="http://schemas.microsoft.com/office/drawing/2014/main" id="{63E66368-7D96-4CC2-A5B1-9ABE9A582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928" y="20400080"/>
              <a:ext cx="1067568" cy="1349712"/>
            </a:xfrm>
            <a:prstGeom prst="rect">
              <a:avLst/>
            </a:prstGeom>
          </p:spPr>
        </p:pic>
      </p:grpSp>
      <p:sp>
        <p:nvSpPr>
          <p:cNvPr id="49" name="圖形 24" descr="沙漏 60%">
            <a:extLst>
              <a:ext uri="{FF2B5EF4-FFF2-40B4-BE49-F238E27FC236}">
                <a16:creationId xmlns:a16="http://schemas.microsoft.com/office/drawing/2014/main" id="{485295AF-9B67-4A88-9F82-F6B281447C0D}"/>
              </a:ext>
            </a:extLst>
          </p:cNvPr>
          <p:cNvSpPr/>
          <p:nvPr/>
        </p:nvSpPr>
        <p:spPr>
          <a:xfrm>
            <a:off x="8186415" y="15107102"/>
            <a:ext cx="829907" cy="1339562"/>
          </a:xfrm>
          <a:custGeom>
            <a:avLst/>
            <a:gdLst>
              <a:gd name="connsiteX0" fmla="*/ 1222867 w 1284848"/>
              <a:gd name="connsiteY0" fmla="*/ 137598 h 1835609"/>
              <a:gd name="connsiteX1" fmla="*/ 1284849 w 1284848"/>
              <a:gd name="connsiteY1" fmla="*/ 137598 h 1835609"/>
              <a:gd name="connsiteX2" fmla="*/ 1284849 w 1284848"/>
              <a:gd name="connsiteY2" fmla="*/ 0 h 1835609"/>
              <a:gd name="connsiteX3" fmla="*/ 0 w 1284848"/>
              <a:gd name="connsiteY3" fmla="*/ 0 h 1835609"/>
              <a:gd name="connsiteX4" fmla="*/ 0 w 1284848"/>
              <a:gd name="connsiteY4" fmla="*/ 137736 h 1835609"/>
              <a:gd name="connsiteX5" fmla="*/ 59686 w 1284848"/>
              <a:gd name="connsiteY5" fmla="*/ 137736 h 1835609"/>
              <a:gd name="connsiteX6" fmla="*/ 445140 w 1284848"/>
              <a:gd name="connsiteY6" fmla="*/ 917805 h 1835609"/>
              <a:gd name="connsiteX7" fmla="*/ 59686 w 1284848"/>
              <a:gd name="connsiteY7" fmla="*/ 1697873 h 1835609"/>
              <a:gd name="connsiteX8" fmla="*/ 0 w 1284848"/>
              <a:gd name="connsiteY8" fmla="*/ 1697873 h 1835609"/>
              <a:gd name="connsiteX9" fmla="*/ 0 w 1284848"/>
              <a:gd name="connsiteY9" fmla="*/ 1835609 h 1835609"/>
              <a:gd name="connsiteX10" fmla="*/ 1284849 w 1284848"/>
              <a:gd name="connsiteY10" fmla="*/ 1835609 h 1835609"/>
              <a:gd name="connsiteX11" fmla="*/ 1284849 w 1284848"/>
              <a:gd name="connsiteY11" fmla="*/ 1697873 h 1835609"/>
              <a:gd name="connsiteX12" fmla="*/ 1222867 w 1284848"/>
              <a:gd name="connsiteY12" fmla="*/ 1697873 h 1835609"/>
              <a:gd name="connsiteX13" fmla="*/ 837413 w 1284848"/>
              <a:gd name="connsiteY13" fmla="*/ 917805 h 1835609"/>
              <a:gd name="connsiteX14" fmla="*/ 1222867 w 1284848"/>
              <a:gd name="connsiteY14" fmla="*/ 137598 h 1835609"/>
              <a:gd name="connsiteX15" fmla="*/ 1084442 w 1284848"/>
              <a:gd name="connsiteY15" fmla="*/ 137598 h 1835609"/>
              <a:gd name="connsiteX16" fmla="*/ 955338 w 1284848"/>
              <a:gd name="connsiteY16" fmla="*/ 550807 h 1835609"/>
              <a:gd name="connsiteX17" fmla="*/ 328501 w 1284848"/>
              <a:gd name="connsiteY17" fmla="*/ 550807 h 1835609"/>
              <a:gd name="connsiteX18" fmla="*/ 198179 w 1284848"/>
              <a:gd name="connsiteY18" fmla="*/ 137598 h 1835609"/>
              <a:gd name="connsiteX19" fmla="*/ 525601 w 1284848"/>
              <a:gd name="connsiteY19" fmla="*/ 1029417 h 1835609"/>
              <a:gd name="connsiteX20" fmla="*/ 556316 w 1284848"/>
              <a:gd name="connsiteY20" fmla="*/ 998587 h 1835609"/>
              <a:gd name="connsiteX21" fmla="*/ 596857 w 1284848"/>
              <a:gd name="connsiteY21" fmla="*/ 1058273 h 1835609"/>
              <a:gd name="connsiteX22" fmla="*/ 596857 w 1284848"/>
              <a:gd name="connsiteY22" fmla="*/ 1354405 h 1835609"/>
              <a:gd name="connsiteX23" fmla="*/ 253595 w 1284848"/>
              <a:gd name="connsiteY23" fmla="*/ 1697667 h 1835609"/>
              <a:gd name="connsiteX24" fmla="*/ 198042 w 1284848"/>
              <a:gd name="connsiteY24" fmla="*/ 1697667 h 1835609"/>
              <a:gd name="connsiteX25" fmla="*/ 525601 w 1284848"/>
              <a:gd name="connsiteY25" fmla="*/ 1029417 h 1835609"/>
              <a:gd name="connsiteX26" fmla="*/ 1084466 w 1284848"/>
              <a:gd name="connsiteY26" fmla="*/ 1697667 h 1835609"/>
              <a:gd name="connsiteX27" fmla="*/ 1031942 w 1284848"/>
              <a:gd name="connsiteY27" fmla="*/ 1697667 h 1835609"/>
              <a:gd name="connsiteX28" fmla="*/ 688681 w 1284848"/>
              <a:gd name="connsiteY28" fmla="*/ 1354405 h 1835609"/>
              <a:gd name="connsiteX29" fmla="*/ 688681 w 1284848"/>
              <a:gd name="connsiteY29" fmla="*/ 1056436 h 1835609"/>
              <a:gd name="connsiteX30" fmla="*/ 727201 w 1284848"/>
              <a:gd name="connsiteY30" fmla="*/ 999872 h 1835609"/>
              <a:gd name="connsiteX31" fmla="*/ 756860 w 1284848"/>
              <a:gd name="connsiteY31" fmla="*/ 1029417 h 1835609"/>
              <a:gd name="connsiteX32" fmla="*/ 1084466 w 1284848"/>
              <a:gd name="connsiteY32" fmla="*/ 1697667 h 183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84848" h="1835609">
                <a:moveTo>
                  <a:pt x="1222867" y="137598"/>
                </a:moveTo>
                <a:lnTo>
                  <a:pt x="1284849" y="137598"/>
                </a:lnTo>
                <a:lnTo>
                  <a:pt x="1284849" y="0"/>
                </a:lnTo>
                <a:lnTo>
                  <a:pt x="0" y="0"/>
                </a:lnTo>
                <a:lnTo>
                  <a:pt x="0" y="137736"/>
                </a:lnTo>
                <a:lnTo>
                  <a:pt x="59686" y="137736"/>
                </a:lnTo>
                <a:cubicBezTo>
                  <a:pt x="84937" y="392387"/>
                  <a:pt x="231856" y="764091"/>
                  <a:pt x="445140" y="917805"/>
                </a:cubicBezTo>
                <a:cubicBezTo>
                  <a:pt x="231764" y="1071610"/>
                  <a:pt x="82642" y="1443199"/>
                  <a:pt x="59686" y="1697873"/>
                </a:cubicBezTo>
                <a:lnTo>
                  <a:pt x="0" y="1697873"/>
                </a:lnTo>
                <a:lnTo>
                  <a:pt x="0" y="1835609"/>
                </a:lnTo>
                <a:lnTo>
                  <a:pt x="1284849" y="1835609"/>
                </a:lnTo>
                <a:lnTo>
                  <a:pt x="1284849" y="1697873"/>
                </a:lnTo>
                <a:lnTo>
                  <a:pt x="1222867" y="1697873"/>
                </a:lnTo>
                <a:cubicBezTo>
                  <a:pt x="1199911" y="1443199"/>
                  <a:pt x="1050697" y="1071518"/>
                  <a:pt x="837413" y="917805"/>
                </a:cubicBezTo>
                <a:cubicBezTo>
                  <a:pt x="1050812" y="763953"/>
                  <a:pt x="1199911" y="392250"/>
                  <a:pt x="1222867" y="137598"/>
                </a:cubicBezTo>
                <a:close/>
                <a:moveTo>
                  <a:pt x="1084442" y="137598"/>
                </a:moveTo>
                <a:cubicBezTo>
                  <a:pt x="1065738" y="281790"/>
                  <a:pt x="1022050" y="421617"/>
                  <a:pt x="955338" y="550807"/>
                </a:cubicBezTo>
                <a:lnTo>
                  <a:pt x="328501" y="550807"/>
                </a:lnTo>
                <a:cubicBezTo>
                  <a:pt x="262121" y="421383"/>
                  <a:pt x="218062" y="281686"/>
                  <a:pt x="198179" y="137598"/>
                </a:cubicBezTo>
                <a:close/>
                <a:moveTo>
                  <a:pt x="525601" y="1029417"/>
                </a:moveTo>
                <a:cubicBezTo>
                  <a:pt x="537417" y="1020843"/>
                  <a:pt x="547786" y="1010435"/>
                  <a:pt x="556316" y="998587"/>
                </a:cubicBezTo>
                <a:lnTo>
                  <a:pt x="596857" y="1058273"/>
                </a:lnTo>
                <a:lnTo>
                  <a:pt x="596857" y="1354405"/>
                </a:lnTo>
                <a:lnTo>
                  <a:pt x="253595" y="1697667"/>
                </a:lnTo>
                <a:lnTo>
                  <a:pt x="198042" y="1697667"/>
                </a:lnTo>
                <a:cubicBezTo>
                  <a:pt x="222398" y="1469185"/>
                  <a:pt x="357586" y="1150464"/>
                  <a:pt x="525601" y="1029417"/>
                </a:cubicBezTo>
                <a:close/>
                <a:moveTo>
                  <a:pt x="1084466" y="1697667"/>
                </a:moveTo>
                <a:lnTo>
                  <a:pt x="1031942" y="1697667"/>
                </a:lnTo>
                <a:lnTo>
                  <a:pt x="688681" y="1354405"/>
                </a:lnTo>
                <a:lnTo>
                  <a:pt x="688681" y="1056436"/>
                </a:lnTo>
                <a:lnTo>
                  <a:pt x="727201" y="999872"/>
                </a:lnTo>
                <a:cubicBezTo>
                  <a:pt x="735525" y="1011174"/>
                  <a:pt x="745527" y="1021137"/>
                  <a:pt x="756860" y="1029417"/>
                </a:cubicBezTo>
                <a:cubicBezTo>
                  <a:pt x="924944" y="1150464"/>
                  <a:pt x="1060109" y="1469185"/>
                  <a:pt x="1084466" y="1697667"/>
                </a:cubicBezTo>
                <a:close/>
              </a:path>
            </a:pathLst>
          </a:custGeom>
          <a:gradFill>
            <a:gsLst>
              <a:gs pos="45000">
                <a:srgbClr val="66B870"/>
              </a:gs>
              <a:gs pos="19000">
                <a:srgbClr val="26542F"/>
              </a:gs>
              <a:gs pos="76000">
                <a:srgbClr val="9DD550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1"/>
          </a:gradFill>
          <a:ln w="2292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zh-TW" altLang="en-US" dirty="0"/>
          </a:p>
        </p:txBody>
      </p:sp>
      <p:grpSp>
        <p:nvGrpSpPr>
          <p:cNvPr id="50" name="圖形 34" descr="洗手">
            <a:extLst>
              <a:ext uri="{FF2B5EF4-FFF2-40B4-BE49-F238E27FC236}">
                <a16:creationId xmlns:a16="http://schemas.microsoft.com/office/drawing/2014/main" id="{86F4ABD2-45C0-4F11-9B71-C9EFEC554808}"/>
              </a:ext>
            </a:extLst>
          </p:cNvPr>
          <p:cNvGrpSpPr/>
          <p:nvPr/>
        </p:nvGrpSpPr>
        <p:grpSpPr>
          <a:xfrm>
            <a:off x="4602719" y="18288212"/>
            <a:ext cx="1518971" cy="1561270"/>
            <a:chOff x="3505830" y="17532581"/>
            <a:chExt cx="5389429" cy="4394578"/>
          </a:xfrm>
        </p:grpSpPr>
        <p:sp>
          <p:nvSpPr>
            <p:cNvPr id="51" name="手繪多邊形: 圖案 50">
              <a:extLst>
                <a:ext uri="{FF2B5EF4-FFF2-40B4-BE49-F238E27FC236}">
                  <a16:creationId xmlns:a16="http://schemas.microsoft.com/office/drawing/2014/main" id="{58D458F3-E503-4B12-A3E0-BCDA7B1565D6}"/>
                </a:ext>
              </a:extLst>
            </p:cNvPr>
            <p:cNvSpPr/>
            <p:nvPr/>
          </p:nvSpPr>
          <p:spPr>
            <a:xfrm>
              <a:off x="3505830" y="20053888"/>
              <a:ext cx="4453117" cy="1873271"/>
            </a:xfrm>
            <a:custGeom>
              <a:avLst/>
              <a:gdLst>
                <a:gd name="connsiteX0" fmla="*/ 1922822 w 4453117"/>
                <a:gd name="connsiteY0" fmla="*/ 1417608 h 1873271"/>
                <a:gd name="connsiteX1" fmla="*/ 2868553 w 4453117"/>
                <a:gd name="connsiteY1" fmla="*/ 1417608 h 1873271"/>
                <a:gd name="connsiteX2" fmla="*/ 2988266 w 4453117"/>
                <a:gd name="connsiteY2" fmla="*/ 1378374 h 1873271"/>
                <a:gd name="connsiteX3" fmla="*/ 4378117 w 4453117"/>
                <a:gd name="connsiteY3" fmla="*/ 358456 h 1873271"/>
                <a:gd name="connsiteX4" fmla="*/ 4408417 w 4453117"/>
                <a:gd name="connsiteY4" fmla="*/ 75009 h 1873271"/>
                <a:gd name="connsiteX5" fmla="*/ 4145810 w 4453117"/>
                <a:gd name="connsiteY5" fmla="*/ 29969 h 1873271"/>
                <a:gd name="connsiteX6" fmla="*/ 3280541 w 4453117"/>
                <a:gd name="connsiteY6" fmla="*/ 524965 h 1873271"/>
                <a:gd name="connsiteX7" fmla="*/ 3279470 w 4453117"/>
                <a:gd name="connsiteY7" fmla="*/ 695643 h 1873271"/>
                <a:gd name="connsiteX8" fmla="*/ 2871381 w 4453117"/>
                <a:gd name="connsiteY8" fmla="*/ 1012574 h 1873271"/>
                <a:gd name="connsiteX9" fmla="*/ 1973429 w 4453117"/>
                <a:gd name="connsiteY9" fmla="*/ 1012574 h 1873271"/>
                <a:gd name="connsiteX10" fmla="*/ 1973429 w 4453117"/>
                <a:gd name="connsiteY10" fmla="*/ 810058 h 1873271"/>
                <a:gd name="connsiteX11" fmla="*/ 2884230 w 4453117"/>
                <a:gd name="connsiteY11" fmla="*/ 810058 h 1873271"/>
                <a:gd name="connsiteX12" fmla="*/ 3086401 w 4453117"/>
                <a:gd name="connsiteY12" fmla="*/ 607201 h 1873271"/>
                <a:gd name="connsiteX13" fmla="*/ 2884230 w 4453117"/>
                <a:gd name="connsiteY13" fmla="*/ 405030 h 1873271"/>
                <a:gd name="connsiteX14" fmla="*/ 1669821 w 4453117"/>
                <a:gd name="connsiteY14" fmla="*/ 405030 h 1873271"/>
                <a:gd name="connsiteX15" fmla="*/ 1430940 w 4453117"/>
                <a:gd name="connsiteY15" fmla="*/ 473275 h 1873271"/>
                <a:gd name="connsiteX16" fmla="*/ 0 w 4453117"/>
                <a:gd name="connsiteY16" fmla="*/ 1164472 h 1873271"/>
                <a:gd name="connsiteX17" fmla="*/ 708407 w 4453117"/>
                <a:gd name="connsiteY17" fmla="*/ 1873271 h 1873271"/>
                <a:gd name="connsiteX18" fmla="*/ 1922822 w 4453117"/>
                <a:gd name="connsiteY18" fmla="*/ 1417608 h 187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53117" h="1873271">
                  <a:moveTo>
                    <a:pt x="1922822" y="1417608"/>
                  </a:moveTo>
                  <a:lnTo>
                    <a:pt x="2868553" y="1417608"/>
                  </a:lnTo>
                  <a:cubicBezTo>
                    <a:pt x="2911615" y="1417602"/>
                    <a:pt x="2953552" y="1403857"/>
                    <a:pt x="2988266" y="1378374"/>
                  </a:cubicBezTo>
                  <a:lnTo>
                    <a:pt x="4378117" y="358456"/>
                  </a:lnTo>
                  <a:cubicBezTo>
                    <a:pt x="4464755" y="288549"/>
                    <a:pt x="4478319" y="161647"/>
                    <a:pt x="4408417" y="75009"/>
                  </a:cubicBezTo>
                  <a:cubicBezTo>
                    <a:pt x="4344697" y="-3966"/>
                    <a:pt x="4232202" y="-23261"/>
                    <a:pt x="4145810" y="29969"/>
                  </a:cubicBezTo>
                  <a:lnTo>
                    <a:pt x="3280541" y="524965"/>
                  </a:lnTo>
                  <a:cubicBezTo>
                    <a:pt x="3292219" y="581298"/>
                    <a:pt x="3291857" y="639463"/>
                    <a:pt x="3279470" y="695643"/>
                  </a:cubicBezTo>
                  <a:cubicBezTo>
                    <a:pt x="3234137" y="883618"/>
                    <a:pt x="3064730" y="1015179"/>
                    <a:pt x="2871381" y="1012574"/>
                  </a:cubicBezTo>
                  <a:lnTo>
                    <a:pt x="1973429" y="1012574"/>
                  </a:lnTo>
                  <a:lnTo>
                    <a:pt x="1973429" y="810058"/>
                  </a:lnTo>
                  <a:lnTo>
                    <a:pt x="2884230" y="810058"/>
                  </a:lnTo>
                  <a:cubicBezTo>
                    <a:pt x="2996075" y="809870"/>
                    <a:pt x="3086594" y="719047"/>
                    <a:pt x="3086401" y="607201"/>
                  </a:cubicBezTo>
                  <a:cubicBezTo>
                    <a:pt x="3086214" y="495626"/>
                    <a:pt x="2995806" y="405218"/>
                    <a:pt x="2884230" y="405030"/>
                  </a:cubicBezTo>
                  <a:lnTo>
                    <a:pt x="1669821" y="405030"/>
                  </a:lnTo>
                  <a:cubicBezTo>
                    <a:pt x="1585384" y="405048"/>
                    <a:pt x="1502639" y="428686"/>
                    <a:pt x="1430940" y="473275"/>
                  </a:cubicBezTo>
                  <a:lnTo>
                    <a:pt x="0" y="1164472"/>
                  </a:lnTo>
                  <a:lnTo>
                    <a:pt x="708407" y="1873271"/>
                  </a:lnTo>
                  <a:cubicBezTo>
                    <a:pt x="1035741" y="1545761"/>
                    <a:pt x="1461093" y="1417608"/>
                    <a:pt x="1922822" y="1417608"/>
                  </a:cubicBezTo>
                  <a:close/>
                </a:path>
              </a:pathLst>
            </a:custGeom>
            <a:solidFill>
              <a:srgbClr val="D57CF8"/>
            </a:solidFill>
            <a:ln w="5853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 dirty="0"/>
            </a:p>
          </p:txBody>
        </p:sp>
        <p:sp>
          <p:nvSpPr>
            <p:cNvPr id="52" name="手繪多邊形: 圖案 51">
              <a:extLst>
                <a:ext uri="{FF2B5EF4-FFF2-40B4-BE49-F238E27FC236}">
                  <a16:creationId xmlns:a16="http://schemas.microsoft.com/office/drawing/2014/main" id="{40B56561-6A68-41C4-A77C-05EA98843AD4}"/>
                </a:ext>
              </a:extLst>
            </p:cNvPr>
            <p:cNvSpPr/>
            <p:nvPr/>
          </p:nvSpPr>
          <p:spPr>
            <a:xfrm>
              <a:off x="6103440" y="17532581"/>
              <a:ext cx="2791819" cy="1233457"/>
            </a:xfrm>
            <a:custGeom>
              <a:avLst/>
              <a:gdLst>
                <a:gd name="connsiteX0" fmla="*/ 0 w 2791819"/>
                <a:gd name="connsiteY0" fmla="*/ 999646 h 1233457"/>
                <a:gd name="connsiteX1" fmla="*/ 0 w 2791819"/>
                <a:gd name="connsiteY1" fmla="*/ 1233458 h 1233457"/>
                <a:gd name="connsiteX2" fmla="*/ 639413 w 2791819"/>
                <a:gd name="connsiteY2" fmla="*/ 1233458 h 1233457"/>
                <a:gd name="connsiteX3" fmla="*/ 639413 w 2791819"/>
                <a:gd name="connsiteY3" fmla="*/ 999646 h 1233457"/>
                <a:gd name="connsiteX4" fmla="*/ 999078 w 2791819"/>
                <a:gd name="connsiteY4" fmla="*/ 639776 h 1233457"/>
                <a:gd name="connsiteX5" fmla="*/ 2791820 w 2791819"/>
                <a:gd name="connsiteY5" fmla="*/ 639776 h 1233457"/>
                <a:gd name="connsiteX6" fmla="*/ 2791820 w 2791819"/>
                <a:gd name="connsiteY6" fmla="*/ 0 h 1233457"/>
                <a:gd name="connsiteX7" fmla="*/ 999084 w 2791819"/>
                <a:gd name="connsiteY7" fmla="*/ 0 h 1233457"/>
                <a:gd name="connsiteX8" fmla="*/ 0 w 2791819"/>
                <a:gd name="connsiteY8" fmla="*/ 999646 h 123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91819" h="1233457">
                  <a:moveTo>
                    <a:pt x="0" y="999646"/>
                  </a:moveTo>
                  <a:lnTo>
                    <a:pt x="0" y="1233458"/>
                  </a:lnTo>
                  <a:lnTo>
                    <a:pt x="639413" y="1233458"/>
                  </a:lnTo>
                  <a:lnTo>
                    <a:pt x="639413" y="999646"/>
                  </a:lnTo>
                  <a:cubicBezTo>
                    <a:pt x="639583" y="801046"/>
                    <a:pt x="800478" y="640057"/>
                    <a:pt x="999078" y="639776"/>
                  </a:cubicBezTo>
                  <a:lnTo>
                    <a:pt x="2791820" y="639776"/>
                  </a:lnTo>
                  <a:lnTo>
                    <a:pt x="2791820" y="0"/>
                  </a:lnTo>
                  <a:lnTo>
                    <a:pt x="999084" y="0"/>
                  </a:lnTo>
                  <a:cubicBezTo>
                    <a:pt x="447404" y="767"/>
                    <a:pt x="457" y="447966"/>
                    <a:pt x="0" y="999646"/>
                  </a:cubicBezTo>
                  <a:close/>
                </a:path>
              </a:pathLst>
            </a:custGeom>
            <a:solidFill>
              <a:srgbClr val="C0AFD9"/>
            </a:solidFill>
            <a:ln w="5853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7090E65A-FF71-460D-AB07-FF83CA5C630B}"/>
                </a:ext>
              </a:extLst>
            </p:cNvPr>
            <p:cNvSpPr/>
            <p:nvPr/>
          </p:nvSpPr>
          <p:spPr>
            <a:xfrm>
              <a:off x="5418621" y="18860237"/>
              <a:ext cx="549732" cy="549737"/>
            </a:xfrm>
            <a:custGeom>
              <a:avLst/>
              <a:gdLst>
                <a:gd name="connsiteX0" fmla="*/ 292696 w 292696"/>
                <a:gd name="connsiteY0" fmla="*/ 146348 h 292696"/>
                <a:gd name="connsiteX1" fmla="*/ 146348 w 292696"/>
                <a:gd name="connsiteY1" fmla="*/ 292696 h 292696"/>
                <a:gd name="connsiteX2" fmla="*/ 0 w 292696"/>
                <a:gd name="connsiteY2" fmla="*/ 146348 h 292696"/>
                <a:gd name="connsiteX3" fmla="*/ 146348 w 292696"/>
                <a:gd name="connsiteY3" fmla="*/ 0 h 292696"/>
                <a:gd name="connsiteX4" fmla="*/ 292696 w 292696"/>
                <a:gd name="connsiteY4" fmla="*/ 146348 h 29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96" h="292696">
                  <a:moveTo>
                    <a:pt x="292696" y="146348"/>
                  </a:moveTo>
                  <a:cubicBezTo>
                    <a:pt x="292696" y="227174"/>
                    <a:pt x="227174" y="292696"/>
                    <a:pt x="146348" y="292696"/>
                  </a:cubicBezTo>
                  <a:cubicBezTo>
                    <a:pt x="65522" y="292696"/>
                    <a:pt x="0" y="227174"/>
                    <a:pt x="0" y="146348"/>
                  </a:cubicBezTo>
                  <a:cubicBezTo>
                    <a:pt x="0" y="65522"/>
                    <a:pt x="65522" y="0"/>
                    <a:pt x="146348" y="0"/>
                  </a:cubicBezTo>
                  <a:cubicBezTo>
                    <a:pt x="227174" y="0"/>
                    <a:pt x="292696" y="65522"/>
                    <a:pt x="292696" y="146348"/>
                  </a:cubicBezTo>
                  <a:close/>
                </a:path>
              </a:pathLst>
            </a:custGeom>
            <a:solidFill>
              <a:srgbClr val="77438D"/>
            </a:solidFill>
            <a:ln w="5853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4E61A391-3ACB-469F-9418-BB9E6FDAC4C9}"/>
                </a:ext>
              </a:extLst>
            </p:cNvPr>
            <p:cNvSpPr/>
            <p:nvPr/>
          </p:nvSpPr>
          <p:spPr>
            <a:xfrm>
              <a:off x="5201989" y="19644127"/>
              <a:ext cx="532212" cy="532212"/>
            </a:xfrm>
            <a:custGeom>
              <a:avLst/>
              <a:gdLst>
                <a:gd name="connsiteX0" fmla="*/ 351236 w 351235"/>
                <a:gd name="connsiteY0" fmla="*/ 175618 h 351235"/>
                <a:gd name="connsiteX1" fmla="*/ 175618 w 351235"/>
                <a:gd name="connsiteY1" fmla="*/ 351236 h 351235"/>
                <a:gd name="connsiteX2" fmla="*/ 0 w 351235"/>
                <a:gd name="connsiteY2" fmla="*/ 175618 h 351235"/>
                <a:gd name="connsiteX3" fmla="*/ 175618 w 351235"/>
                <a:gd name="connsiteY3" fmla="*/ 0 h 351235"/>
                <a:gd name="connsiteX4" fmla="*/ 351236 w 351235"/>
                <a:gd name="connsiteY4" fmla="*/ 175618 h 35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235" h="351235">
                  <a:moveTo>
                    <a:pt x="351236" y="175618"/>
                  </a:moveTo>
                  <a:cubicBezTo>
                    <a:pt x="351236" y="272609"/>
                    <a:pt x="272609" y="351236"/>
                    <a:pt x="175618" y="351236"/>
                  </a:cubicBezTo>
                  <a:cubicBezTo>
                    <a:pt x="78627" y="351236"/>
                    <a:pt x="0" y="272609"/>
                    <a:pt x="0" y="175618"/>
                  </a:cubicBezTo>
                  <a:cubicBezTo>
                    <a:pt x="0" y="78627"/>
                    <a:pt x="78627" y="0"/>
                    <a:pt x="175618" y="0"/>
                  </a:cubicBezTo>
                  <a:cubicBezTo>
                    <a:pt x="272609" y="0"/>
                    <a:pt x="351236" y="78627"/>
                    <a:pt x="351236" y="175618"/>
                  </a:cubicBezTo>
                  <a:close/>
                </a:path>
              </a:pathLst>
            </a:custGeom>
            <a:solidFill>
              <a:srgbClr val="E5B2F7"/>
            </a:solidFill>
            <a:ln w="5853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 dirty="0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1AA0CA6F-D5CC-47E7-9965-28D12BBFD05E}"/>
                </a:ext>
              </a:extLst>
            </p:cNvPr>
            <p:cNvSpPr/>
            <p:nvPr/>
          </p:nvSpPr>
          <p:spPr>
            <a:xfrm>
              <a:off x="7115489" y="19344830"/>
              <a:ext cx="574157" cy="486819"/>
            </a:xfrm>
            <a:custGeom>
              <a:avLst/>
              <a:gdLst>
                <a:gd name="connsiteX0" fmla="*/ 292696 w 292696"/>
                <a:gd name="connsiteY0" fmla="*/ 146348 h 292696"/>
                <a:gd name="connsiteX1" fmla="*/ 146348 w 292696"/>
                <a:gd name="connsiteY1" fmla="*/ 292696 h 292696"/>
                <a:gd name="connsiteX2" fmla="*/ 0 w 292696"/>
                <a:gd name="connsiteY2" fmla="*/ 146348 h 292696"/>
                <a:gd name="connsiteX3" fmla="*/ 146348 w 292696"/>
                <a:gd name="connsiteY3" fmla="*/ 0 h 292696"/>
                <a:gd name="connsiteX4" fmla="*/ 292696 w 292696"/>
                <a:gd name="connsiteY4" fmla="*/ 146348 h 29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96" h="292696">
                  <a:moveTo>
                    <a:pt x="292696" y="146348"/>
                  </a:moveTo>
                  <a:cubicBezTo>
                    <a:pt x="292696" y="227174"/>
                    <a:pt x="227174" y="292696"/>
                    <a:pt x="146348" y="292696"/>
                  </a:cubicBezTo>
                  <a:cubicBezTo>
                    <a:pt x="65522" y="292696"/>
                    <a:pt x="0" y="227174"/>
                    <a:pt x="0" y="146348"/>
                  </a:cubicBezTo>
                  <a:cubicBezTo>
                    <a:pt x="0" y="65522"/>
                    <a:pt x="65522" y="0"/>
                    <a:pt x="146348" y="0"/>
                  </a:cubicBezTo>
                  <a:cubicBezTo>
                    <a:pt x="227174" y="0"/>
                    <a:pt x="292696" y="65522"/>
                    <a:pt x="292696" y="146348"/>
                  </a:cubicBezTo>
                  <a:close/>
                </a:path>
              </a:pathLst>
            </a:custGeom>
            <a:solidFill>
              <a:srgbClr val="D1B2D4"/>
            </a:solidFill>
            <a:ln w="5853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EBAA90CC-564A-4CA9-8FC6-5E3654CE4B94}"/>
                </a:ext>
              </a:extLst>
            </p:cNvPr>
            <p:cNvSpPr/>
            <p:nvPr/>
          </p:nvSpPr>
          <p:spPr>
            <a:xfrm>
              <a:off x="5968356" y="19000195"/>
              <a:ext cx="799872" cy="1230900"/>
            </a:xfrm>
            <a:custGeom>
              <a:avLst/>
              <a:gdLst>
                <a:gd name="connsiteX0" fmla="*/ 646546 w 646569"/>
                <a:gd name="connsiteY0" fmla="*/ 667787 h 994986"/>
                <a:gd name="connsiteX1" fmla="*/ 323269 w 646569"/>
                <a:gd name="connsiteY1" fmla="*/ 0 h 994986"/>
                <a:gd name="connsiteX2" fmla="*/ 26 w 646569"/>
                <a:gd name="connsiteY2" fmla="*/ 667787 h 994986"/>
                <a:gd name="connsiteX3" fmla="*/ 26 w 646569"/>
                <a:gd name="connsiteY3" fmla="*/ 675619 h 994986"/>
                <a:gd name="connsiteX4" fmla="*/ 327202 w 646569"/>
                <a:gd name="connsiteY4" fmla="*/ 994963 h 994986"/>
                <a:gd name="connsiteX5" fmla="*/ 646546 w 646569"/>
                <a:gd name="connsiteY5" fmla="*/ 667787 h 99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569" h="994986">
                  <a:moveTo>
                    <a:pt x="646546" y="667787"/>
                  </a:moveTo>
                  <a:cubicBezTo>
                    <a:pt x="646546" y="460909"/>
                    <a:pt x="323269" y="0"/>
                    <a:pt x="323269" y="0"/>
                  </a:cubicBezTo>
                  <a:cubicBezTo>
                    <a:pt x="323269" y="0"/>
                    <a:pt x="-21" y="459598"/>
                    <a:pt x="26" y="667787"/>
                  </a:cubicBezTo>
                  <a:cubicBezTo>
                    <a:pt x="-9" y="670398"/>
                    <a:pt x="-9" y="673003"/>
                    <a:pt x="26" y="675619"/>
                  </a:cubicBezTo>
                  <a:cubicBezTo>
                    <a:pt x="2186" y="854147"/>
                    <a:pt x="148669" y="997123"/>
                    <a:pt x="327202" y="994963"/>
                  </a:cubicBezTo>
                  <a:cubicBezTo>
                    <a:pt x="505735" y="992797"/>
                    <a:pt x="648706" y="846314"/>
                    <a:pt x="646546" y="667787"/>
                  </a:cubicBezTo>
                  <a:close/>
                </a:path>
              </a:pathLst>
            </a:custGeom>
            <a:solidFill>
              <a:srgbClr val="936DAA"/>
            </a:solidFill>
            <a:ln w="5853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70FD841B-149C-4629-97EE-AA392F2AF465}"/>
              </a:ext>
            </a:extLst>
          </p:cNvPr>
          <p:cNvGrpSpPr/>
          <p:nvPr/>
        </p:nvGrpSpPr>
        <p:grpSpPr>
          <a:xfrm>
            <a:off x="1893961" y="22249186"/>
            <a:ext cx="6794579" cy="3147106"/>
            <a:chOff x="11054553" y="20298644"/>
            <a:chExt cx="7580288" cy="2925018"/>
          </a:xfrm>
        </p:grpSpPr>
        <p:sp>
          <p:nvSpPr>
            <p:cNvPr id="70" name="矩形: 圓角 69">
              <a:extLst>
                <a:ext uri="{FF2B5EF4-FFF2-40B4-BE49-F238E27FC236}">
                  <a16:creationId xmlns:a16="http://schemas.microsoft.com/office/drawing/2014/main" id="{A3953EDF-09E3-45EC-8C28-4E949D97B3E2}"/>
                </a:ext>
              </a:extLst>
            </p:cNvPr>
            <p:cNvSpPr/>
            <p:nvPr/>
          </p:nvSpPr>
          <p:spPr>
            <a:xfrm>
              <a:off x="11054553" y="20298644"/>
              <a:ext cx="7580288" cy="2925018"/>
            </a:xfrm>
            <a:prstGeom prst="roundRect">
              <a:avLst/>
            </a:prstGeom>
            <a:gradFill>
              <a:gsLst>
                <a:gs pos="6000">
                  <a:schemeClr val="accent1">
                    <a:lumMod val="5000"/>
                    <a:lumOff val="95000"/>
                  </a:schemeClr>
                </a:gs>
                <a:gs pos="49000">
                  <a:srgbClr val="39CEEC"/>
                </a:gs>
                <a:gs pos="73000">
                  <a:srgbClr val="61B0D4"/>
                </a:gs>
                <a:gs pos="92000">
                  <a:srgbClr val="519DC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AC503B52-A0EB-4577-B3E4-59B50D47EB41}"/>
                </a:ext>
              </a:extLst>
            </p:cNvPr>
            <p:cNvSpPr/>
            <p:nvPr/>
          </p:nvSpPr>
          <p:spPr>
            <a:xfrm>
              <a:off x="11353341" y="20611294"/>
              <a:ext cx="6892723" cy="2299718"/>
            </a:xfrm>
            <a:custGeom>
              <a:avLst/>
              <a:gdLst>
                <a:gd name="connsiteX0" fmla="*/ 0 w 6892723"/>
                <a:gd name="connsiteY0" fmla="*/ 383294 h 2299718"/>
                <a:gd name="connsiteX1" fmla="*/ 383294 w 6892723"/>
                <a:gd name="connsiteY1" fmla="*/ 0 h 2299718"/>
                <a:gd name="connsiteX2" fmla="*/ 878954 w 6892723"/>
                <a:gd name="connsiteY2" fmla="*/ 0 h 2299718"/>
                <a:gd name="connsiteX3" fmla="*/ 1558398 w 6892723"/>
                <a:gd name="connsiteY3" fmla="*/ 0 h 2299718"/>
                <a:gd name="connsiteX4" fmla="*/ 1931535 w 6892723"/>
                <a:gd name="connsiteY4" fmla="*/ 0 h 2299718"/>
                <a:gd name="connsiteX5" fmla="*/ 2365934 w 6892723"/>
                <a:gd name="connsiteY5" fmla="*/ 0 h 2299718"/>
                <a:gd name="connsiteX6" fmla="*/ 2984117 w 6892723"/>
                <a:gd name="connsiteY6" fmla="*/ 0 h 2299718"/>
                <a:gd name="connsiteX7" fmla="*/ 3357254 w 6892723"/>
                <a:gd name="connsiteY7" fmla="*/ 0 h 2299718"/>
                <a:gd name="connsiteX8" fmla="*/ 3914175 w 6892723"/>
                <a:gd name="connsiteY8" fmla="*/ 0 h 2299718"/>
                <a:gd name="connsiteX9" fmla="*/ 4287313 w 6892723"/>
                <a:gd name="connsiteY9" fmla="*/ 0 h 2299718"/>
                <a:gd name="connsiteX10" fmla="*/ 4660450 w 6892723"/>
                <a:gd name="connsiteY10" fmla="*/ 0 h 2299718"/>
                <a:gd name="connsiteX11" fmla="*/ 5033587 w 6892723"/>
                <a:gd name="connsiteY11" fmla="*/ 0 h 2299718"/>
                <a:gd name="connsiteX12" fmla="*/ 5651770 w 6892723"/>
                <a:gd name="connsiteY12" fmla="*/ 0 h 2299718"/>
                <a:gd name="connsiteX13" fmla="*/ 6509429 w 6892723"/>
                <a:gd name="connsiteY13" fmla="*/ 0 h 2299718"/>
                <a:gd name="connsiteX14" fmla="*/ 6892723 w 6892723"/>
                <a:gd name="connsiteY14" fmla="*/ 383294 h 2299718"/>
                <a:gd name="connsiteX15" fmla="*/ 6892723 w 6892723"/>
                <a:gd name="connsiteY15" fmla="*/ 909669 h 2299718"/>
                <a:gd name="connsiteX16" fmla="*/ 6892723 w 6892723"/>
                <a:gd name="connsiteY16" fmla="*/ 1390049 h 2299718"/>
                <a:gd name="connsiteX17" fmla="*/ 6892723 w 6892723"/>
                <a:gd name="connsiteY17" fmla="*/ 1916424 h 2299718"/>
                <a:gd name="connsiteX18" fmla="*/ 6509429 w 6892723"/>
                <a:gd name="connsiteY18" fmla="*/ 2299718 h 2299718"/>
                <a:gd name="connsiteX19" fmla="*/ 5952508 w 6892723"/>
                <a:gd name="connsiteY19" fmla="*/ 2299718 h 2299718"/>
                <a:gd name="connsiteX20" fmla="*/ 5518109 w 6892723"/>
                <a:gd name="connsiteY20" fmla="*/ 2299718 h 2299718"/>
                <a:gd name="connsiteX21" fmla="*/ 5144972 w 6892723"/>
                <a:gd name="connsiteY21" fmla="*/ 2299718 h 2299718"/>
                <a:gd name="connsiteX22" fmla="*/ 4710573 w 6892723"/>
                <a:gd name="connsiteY22" fmla="*/ 2299718 h 2299718"/>
                <a:gd name="connsiteX23" fmla="*/ 4031129 w 6892723"/>
                <a:gd name="connsiteY23" fmla="*/ 2299718 h 2299718"/>
                <a:gd name="connsiteX24" fmla="*/ 3351685 w 6892723"/>
                <a:gd name="connsiteY24" fmla="*/ 2299718 h 2299718"/>
                <a:gd name="connsiteX25" fmla="*/ 2978548 w 6892723"/>
                <a:gd name="connsiteY25" fmla="*/ 2299718 h 2299718"/>
                <a:gd name="connsiteX26" fmla="*/ 2605410 w 6892723"/>
                <a:gd name="connsiteY26" fmla="*/ 2299718 h 2299718"/>
                <a:gd name="connsiteX27" fmla="*/ 2109750 w 6892723"/>
                <a:gd name="connsiteY27" fmla="*/ 2299718 h 2299718"/>
                <a:gd name="connsiteX28" fmla="*/ 1614090 w 6892723"/>
                <a:gd name="connsiteY28" fmla="*/ 2299718 h 2299718"/>
                <a:gd name="connsiteX29" fmla="*/ 934646 w 6892723"/>
                <a:gd name="connsiteY29" fmla="*/ 2299718 h 2299718"/>
                <a:gd name="connsiteX30" fmla="*/ 383294 w 6892723"/>
                <a:gd name="connsiteY30" fmla="*/ 2299718 h 2299718"/>
                <a:gd name="connsiteX31" fmla="*/ 0 w 6892723"/>
                <a:gd name="connsiteY31" fmla="*/ 1916424 h 2299718"/>
                <a:gd name="connsiteX32" fmla="*/ 0 w 6892723"/>
                <a:gd name="connsiteY32" fmla="*/ 1451375 h 2299718"/>
                <a:gd name="connsiteX33" fmla="*/ 0 w 6892723"/>
                <a:gd name="connsiteY33" fmla="*/ 909669 h 2299718"/>
                <a:gd name="connsiteX34" fmla="*/ 0 w 6892723"/>
                <a:gd name="connsiteY34" fmla="*/ 383294 h 229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892723" h="2299718" fill="none" extrusionOk="0">
                  <a:moveTo>
                    <a:pt x="0" y="383294"/>
                  </a:moveTo>
                  <a:cubicBezTo>
                    <a:pt x="23232" y="161439"/>
                    <a:pt x="181771" y="-8647"/>
                    <a:pt x="383294" y="0"/>
                  </a:cubicBezTo>
                  <a:cubicBezTo>
                    <a:pt x="542913" y="-45683"/>
                    <a:pt x="770480" y="25180"/>
                    <a:pt x="878954" y="0"/>
                  </a:cubicBezTo>
                  <a:cubicBezTo>
                    <a:pt x="987428" y="-25180"/>
                    <a:pt x="1320200" y="35852"/>
                    <a:pt x="1558398" y="0"/>
                  </a:cubicBezTo>
                  <a:cubicBezTo>
                    <a:pt x="1796596" y="-35852"/>
                    <a:pt x="1854125" y="11604"/>
                    <a:pt x="1931535" y="0"/>
                  </a:cubicBezTo>
                  <a:cubicBezTo>
                    <a:pt x="2008945" y="-11604"/>
                    <a:pt x="2175117" y="10770"/>
                    <a:pt x="2365934" y="0"/>
                  </a:cubicBezTo>
                  <a:cubicBezTo>
                    <a:pt x="2556751" y="-10770"/>
                    <a:pt x="2780883" y="45714"/>
                    <a:pt x="2984117" y="0"/>
                  </a:cubicBezTo>
                  <a:cubicBezTo>
                    <a:pt x="3187351" y="-45714"/>
                    <a:pt x="3222889" y="35384"/>
                    <a:pt x="3357254" y="0"/>
                  </a:cubicBezTo>
                  <a:cubicBezTo>
                    <a:pt x="3491619" y="-35384"/>
                    <a:pt x="3743765" y="64821"/>
                    <a:pt x="3914175" y="0"/>
                  </a:cubicBezTo>
                  <a:cubicBezTo>
                    <a:pt x="4084585" y="-64821"/>
                    <a:pt x="4109557" y="14760"/>
                    <a:pt x="4287313" y="0"/>
                  </a:cubicBezTo>
                  <a:cubicBezTo>
                    <a:pt x="4465069" y="-14760"/>
                    <a:pt x="4533473" y="43320"/>
                    <a:pt x="4660450" y="0"/>
                  </a:cubicBezTo>
                  <a:cubicBezTo>
                    <a:pt x="4787427" y="-43320"/>
                    <a:pt x="4941520" y="13311"/>
                    <a:pt x="5033587" y="0"/>
                  </a:cubicBezTo>
                  <a:cubicBezTo>
                    <a:pt x="5125654" y="-13311"/>
                    <a:pt x="5369935" y="7068"/>
                    <a:pt x="5651770" y="0"/>
                  </a:cubicBezTo>
                  <a:cubicBezTo>
                    <a:pt x="5933605" y="-7068"/>
                    <a:pt x="6319967" y="74016"/>
                    <a:pt x="6509429" y="0"/>
                  </a:cubicBezTo>
                  <a:cubicBezTo>
                    <a:pt x="6710413" y="-22709"/>
                    <a:pt x="6840205" y="184397"/>
                    <a:pt x="6892723" y="383294"/>
                  </a:cubicBezTo>
                  <a:cubicBezTo>
                    <a:pt x="6925841" y="638406"/>
                    <a:pt x="6888224" y="803018"/>
                    <a:pt x="6892723" y="909669"/>
                  </a:cubicBezTo>
                  <a:cubicBezTo>
                    <a:pt x="6897222" y="1016321"/>
                    <a:pt x="6884656" y="1245169"/>
                    <a:pt x="6892723" y="1390049"/>
                  </a:cubicBezTo>
                  <a:cubicBezTo>
                    <a:pt x="6900790" y="1534929"/>
                    <a:pt x="6874082" y="1685502"/>
                    <a:pt x="6892723" y="1916424"/>
                  </a:cubicBezTo>
                  <a:cubicBezTo>
                    <a:pt x="6879373" y="2113237"/>
                    <a:pt x="6719825" y="2274112"/>
                    <a:pt x="6509429" y="2299718"/>
                  </a:cubicBezTo>
                  <a:cubicBezTo>
                    <a:pt x="6377878" y="2350005"/>
                    <a:pt x="6178201" y="2244761"/>
                    <a:pt x="5952508" y="2299718"/>
                  </a:cubicBezTo>
                  <a:cubicBezTo>
                    <a:pt x="5726815" y="2354675"/>
                    <a:pt x="5734325" y="2291487"/>
                    <a:pt x="5518109" y="2299718"/>
                  </a:cubicBezTo>
                  <a:cubicBezTo>
                    <a:pt x="5301893" y="2307949"/>
                    <a:pt x="5265769" y="2255087"/>
                    <a:pt x="5144972" y="2299718"/>
                  </a:cubicBezTo>
                  <a:cubicBezTo>
                    <a:pt x="5024175" y="2344349"/>
                    <a:pt x="4846701" y="2266400"/>
                    <a:pt x="4710573" y="2299718"/>
                  </a:cubicBezTo>
                  <a:cubicBezTo>
                    <a:pt x="4574445" y="2333036"/>
                    <a:pt x="4215517" y="2238009"/>
                    <a:pt x="4031129" y="2299718"/>
                  </a:cubicBezTo>
                  <a:cubicBezTo>
                    <a:pt x="3846741" y="2361427"/>
                    <a:pt x="3508093" y="2298790"/>
                    <a:pt x="3351685" y="2299718"/>
                  </a:cubicBezTo>
                  <a:cubicBezTo>
                    <a:pt x="3195277" y="2300646"/>
                    <a:pt x="3069562" y="2267415"/>
                    <a:pt x="2978548" y="2299718"/>
                  </a:cubicBezTo>
                  <a:cubicBezTo>
                    <a:pt x="2887534" y="2332021"/>
                    <a:pt x="2788604" y="2299366"/>
                    <a:pt x="2605410" y="2299718"/>
                  </a:cubicBezTo>
                  <a:cubicBezTo>
                    <a:pt x="2422216" y="2300070"/>
                    <a:pt x="2292579" y="2266973"/>
                    <a:pt x="2109750" y="2299718"/>
                  </a:cubicBezTo>
                  <a:cubicBezTo>
                    <a:pt x="1926921" y="2332463"/>
                    <a:pt x="1826281" y="2251334"/>
                    <a:pt x="1614090" y="2299718"/>
                  </a:cubicBezTo>
                  <a:cubicBezTo>
                    <a:pt x="1401899" y="2348102"/>
                    <a:pt x="1263911" y="2268534"/>
                    <a:pt x="934646" y="2299718"/>
                  </a:cubicBezTo>
                  <a:cubicBezTo>
                    <a:pt x="605381" y="2330902"/>
                    <a:pt x="566397" y="2266175"/>
                    <a:pt x="383294" y="2299718"/>
                  </a:cubicBezTo>
                  <a:cubicBezTo>
                    <a:pt x="179498" y="2299528"/>
                    <a:pt x="20618" y="2129011"/>
                    <a:pt x="0" y="1916424"/>
                  </a:cubicBezTo>
                  <a:cubicBezTo>
                    <a:pt x="-22363" y="1749494"/>
                    <a:pt x="4062" y="1616951"/>
                    <a:pt x="0" y="1451375"/>
                  </a:cubicBezTo>
                  <a:cubicBezTo>
                    <a:pt x="-4062" y="1285799"/>
                    <a:pt x="13070" y="1028010"/>
                    <a:pt x="0" y="909669"/>
                  </a:cubicBezTo>
                  <a:cubicBezTo>
                    <a:pt x="-13070" y="791328"/>
                    <a:pt x="61403" y="505759"/>
                    <a:pt x="0" y="383294"/>
                  </a:cubicBezTo>
                  <a:close/>
                </a:path>
                <a:path w="6892723" h="2299718" stroke="0" extrusionOk="0">
                  <a:moveTo>
                    <a:pt x="0" y="383294"/>
                  </a:moveTo>
                  <a:cubicBezTo>
                    <a:pt x="-2803" y="139312"/>
                    <a:pt x="180853" y="31419"/>
                    <a:pt x="383294" y="0"/>
                  </a:cubicBezTo>
                  <a:cubicBezTo>
                    <a:pt x="598318" y="-26793"/>
                    <a:pt x="862940" y="61442"/>
                    <a:pt x="1001477" y="0"/>
                  </a:cubicBezTo>
                  <a:cubicBezTo>
                    <a:pt x="1140014" y="-61442"/>
                    <a:pt x="1319472" y="12774"/>
                    <a:pt x="1619659" y="0"/>
                  </a:cubicBezTo>
                  <a:cubicBezTo>
                    <a:pt x="1919846" y="-12774"/>
                    <a:pt x="1923697" y="33545"/>
                    <a:pt x="2054058" y="0"/>
                  </a:cubicBezTo>
                  <a:cubicBezTo>
                    <a:pt x="2184419" y="-33545"/>
                    <a:pt x="2332971" y="60163"/>
                    <a:pt x="2610979" y="0"/>
                  </a:cubicBezTo>
                  <a:cubicBezTo>
                    <a:pt x="2888987" y="-60163"/>
                    <a:pt x="3113244" y="67172"/>
                    <a:pt x="3290424" y="0"/>
                  </a:cubicBezTo>
                  <a:cubicBezTo>
                    <a:pt x="3467605" y="-67172"/>
                    <a:pt x="3573590" y="33693"/>
                    <a:pt x="3663561" y="0"/>
                  </a:cubicBezTo>
                  <a:cubicBezTo>
                    <a:pt x="3753532" y="-33693"/>
                    <a:pt x="3884475" y="45895"/>
                    <a:pt x="4097959" y="0"/>
                  </a:cubicBezTo>
                  <a:cubicBezTo>
                    <a:pt x="4311443" y="-45895"/>
                    <a:pt x="4348088" y="12970"/>
                    <a:pt x="4593620" y="0"/>
                  </a:cubicBezTo>
                  <a:cubicBezTo>
                    <a:pt x="4839152" y="-12970"/>
                    <a:pt x="4992846" y="23811"/>
                    <a:pt x="5211802" y="0"/>
                  </a:cubicBezTo>
                  <a:cubicBezTo>
                    <a:pt x="5430758" y="-23811"/>
                    <a:pt x="5492352" y="47174"/>
                    <a:pt x="5768724" y="0"/>
                  </a:cubicBezTo>
                  <a:cubicBezTo>
                    <a:pt x="6045096" y="-47174"/>
                    <a:pt x="6165277" y="51700"/>
                    <a:pt x="6509429" y="0"/>
                  </a:cubicBezTo>
                  <a:cubicBezTo>
                    <a:pt x="6721163" y="63448"/>
                    <a:pt x="6890134" y="198587"/>
                    <a:pt x="6892723" y="383294"/>
                  </a:cubicBezTo>
                  <a:cubicBezTo>
                    <a:pt x="6951770" y="607655"/>
                    <a:pt x="6890801" y="751196"/>
                    <a:pt x="6892723" y="879006"/>
                  </a:cubicBezTo>
                  <a:cubicBezTo>
                    <a:pt x="6894645" y="1006816"/>
                    <a:pt x="6868647" y="1168654"/>
                    <a:pt x="6892723" y="1359387"/>
                  </a:cubicBezTo>
                  <a:cubicBezTo>
                    <a:pt x="6916799" y="1550120"/>
                    <a:pt x="6850847" y="1650487"/>
                    <a:pt x="6892723" y="1916424"/>
                  </a:cubicBezTo>
                  <a:cubicBezTo>
                    <a:pt x="6889800" y="2122402"/>
                    <a:pt x="6718557" y="2291626"/>
                    <a:pt x="6509429" y="2299718"/>
                  </a:cubicBezTo>
                  <a:cubicBezTo>
                    <a:pt x="6198261" y="2370921"/>
                    <a:pt x="6045975" y="2222925"/>
                    <a:pt x="5829985" y="2299718"/>
                  </a:cubicBezTo>
                  <a:cubicBezTo>
                    <a:pt x="5613995" y="2376511"/>
                    <a:pt x="5341598" y="2270862"/>
                    <a:pt x="5150541" y="2299718"/>
                  </a:cubicBezTo>
                  <a:cubicBezTo>
                    <a:pt x="4959484" y="2328574"/>
                    <a:pt x="4869825" y="2286362"/>
                    <a:pt x="4716142" y="2299718"/>
                  </a:cubicBezTo>
                  <a:cubicBezTo>
                    <a:pt x="4562459" y="2313074"/>
                    <a:pt x="4373001" y="2273846"/>
                    <a:pt x="4281744" y="2299718"/>
                  </a:cubicBezTo>
                  <a:cubicBezTo>
                    <a:pt x="4190487" y="2325590"/>
                    <a:pt x="3757820" y="2243258"/>
                    <a:pt x="3602299" y="2299718"/>
                  </a:cubicBezTo>
                  <a:cubicBezTo>
                    <a:pt x="3446778" y="2356178"/>
                    <a:pt x="3365434" y="2255060"/>
                    <a:pt x="3167901" y="2299718"/>
                  </a:cubicBezTo>
                  <a:cubicBezTo>
                    <a:pt x="2970368" y="2344376"/>
                    <a:pt x="2839035" y="2251161"/>
                    <a:pt x="2549718" y="2299718"/>
                  </a:cubicBezTo>
                  <a:cubicBezTo>
                    <a:pt x="2260401" y="2348275"/>
                    <a:pt x="2144461" y="2218926"/>
                    <a:pt x="1870274" y="2299718"/>
                  </a:cubicBezTo>
                  <a:cubicBezTo>
                    <a:pt x="1596087" y="2380510"/>
                    <a:pt x="1466876" y="2259845"/>
                    <a:pt x="1313353" y="2299718"/>
                  </a:cubicBezTo>
                  <a:cubicBezTo>
                    <a:pt x="1159830" y="2339591"/>
                    <a:pt x="1015702" y="2287371"/>
                    <a:pt x="940215" y="2299718"/>
                  </a:cubicBezTo>
                  <a:cubicBezTo>
                    <a:pt x="864728" y="2312065"/>
                    <a:pt x="650206" y="2295552"/>
                    <a:pt x="383294" y="2299718"/>
                  </a:cubicBezTo>
                  <a:cubicBezTo>
                    <a:pt x="213369" y="2316704"/>
                    <a:pt x="2243" y="2144128"/>
                    <a:pt x="0" y="1916424"/>
                  </a:cubicBezTo>
                  <a:cubicBezTo>
                    <a:pt x="-25296" y="1704726"/>
                    <a:pt x="16441" y="1628457"/>
                    <a:pt x="0" y="1420712"/>
                  </a:cubicBezTo>
                  <a:cubicBezTo>
                    <a:pt x="-16441" y="1212967"/>
                    <a:pt x="60271" y="1055776"/>
                    <a:pt x="0" y="879006"/>
                  </a:cubicBezTo>
                  <a:cubicBezTo>
                    <a:pt x="-60271" y="702236"/>
                    <a:pt x="13561" y="552899"/>
                    <a:pt x="0" y="383294"/>
                  </a:cubicBezTo>
                  <a:close/>
                </a:path>
              </a:pathLst>
            </a:custGeom>
            <a:solidFill>
              <a:srgbClr val="61B0D4"/>
            </a:solidFill>
            <a:ln w="63500">
              <a:solidFill>
                <a:schemeClr val="bg1"/>
              </a:solidFill>
              <a:prstDash val="dashDot"/>
              <a:extLst>
                <a:ext uri="{C807C97D-BFC1-408E-A445-0C87EB9F89A2}">
                  <ask:lineSketchStyleProps xmlns:ask="http://schemas.microsoft.com/office/drawing/2018/sketchyshapes" sd="2161635129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組員：王新賦、許雅涵</a:t>
              </a:r>
              <a:endParaRPr kumimoji="0" lang="en-US" altLang="zh-TW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457200" marR="0" lvl="1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		  </a:t>
              </a:r>
              <a:r>
                <a:rPr kumimoji="0" lang="zh-TW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  林湘縈、呂承恩</a:t>
              </a:r>
              <a:endParaRPr kumimoji="0" lang="en-US" altLang="zh-TW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457200" marR="0" lvl="1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457200" marR="0" lvl="1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指導教授：林杏子　教授</a:t>
              </a:r>
            </a:p>
          </p:txBody>
        </p:sp>
      </p:grpSp>
      <p:pic>
        <p:nvPicPr>
          <p:cNvPr id="75" name="图片 6">
            <a:extLst>
              <a:ext uri="{FF2B5EF4-FFF2-40B4-BE49-F238E27FC236}">
                <a16:creationId xmlns:a16="http://schemas.microsoft.com/office/drawing/2014/main" id="{A32CCE91-F814-4A63-B1A3-0824ABB1C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8218" y="21666881"/>
            <a:ext cx="1549125" cy="1578500"/>
          </a:xfrm>
          <a:prstGeom prst="rect">
            <a:avLst/>
          </a:prstGeom>
        </p:spPr>
      </p:pic>
      <p:pic>
        <p:nvPicPr>
          <p:cNvPr id="76" name="图片 7">
            <a:extLst>
              <a:ext uri="{FF2B5EF4-FFF2-40B4-BE49-F238E27FC236}">
                <a16:creationId xmlns:a16="http://schemas.microsoft.com/office/drawing/2014/main" id="{D12C2A84-E42A-4763-867D-D4200DB62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4950" y="23570189"/>
            <a:ext cx="1023188" cy="947100"/>
          </a:xfrm>
          <a:prstGeom prst="rect">
            <a:avLst/>
          </a:prstGeom>
        </p:spPr>
      </p:pic>
      <p:pic>
        <p:nvPicPr>
          <p:cNvPr id="77" name="图片 8">
            <a:extLst>
              <a:ext uri="{FF2B5EF4-FFF2-40B4-BE49-F238E27FC236}">
                <a16:creationId xmlns:a16="http://schemas.microsoft.com/office/drawing/2014/main" id="{9467B193-7333-4163-BA40-FF150A0D74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8505" y="22983421"/>
            <a:ext cx="860625" cy="813167"/>
          </a:xfrm>
          <a:prstGeom prst="rect">
            <a:avLst/>
          </a:prstGeom>
        </p:spPr>
      </p:pic>
      <p:pic>
        <p:nvPicPr>
          <p:cNvPr id="78" name="图片 9">
            <a:extLst>
              <a:ext uri="{FF2B5EF4-FFF2-40B4-BE49-F238E27FC236}">
                <a16:creationId xmlns:a16="http://schemas.microsoft.com/office/drawing/2014/main" id="{80336F4F-1E4E-4DDC-94A9-2EB04A5E14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814" y="21947922"/>
            <a:ext cx="1357875" cy="1186267"/>
          </a:xfrm>
          <a:prstGeom prst="rect">
            <a:avLst/>
          </a:prstGeom>
        </p:spPr>
      </p:pic>
      <p:pic>
        <p:nvPicPr>
          <p:cNvPr id="80" name="图片 4">
            <a:extLst>
              <a:ext uri="{FF2B5EF4-FFF2-40B4-BE49-F238E27FC236}">
                <a16:creationId xmlns:a16="http://schemas.microsoft.com/office/drawing/2014/main" id="{A9587D76-140E-4D2F-BFA7-8E987C396EC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3" t="41291"/>
          <a:stretch/>
        </p:blipFill>
        <p:spPr>
          <a:xfrm>
            <a:off x="-34112" y="25264533"/>
            <a:ext cx="10865056" cy="3837156"/>
          </a:xfrm>
          <a:prstGeom prst="rect">
            <a:avLst/>
          </a:prstGeom>
        </p:spPr>
      </p:pic>
      <p:pic>
        <p:nvPicPr>
          <p:cNvPr id="82" name="图形 7">
            <a:extLst>
              <a:ext uri="{FF2B5EF4-FFF2-40B4-BE49-F238E27FC236}">
                <a16:creationId xmlns:a16="http://schemas.microsoft.com/office/drawing/2014/main" id="{C5066327-E72C-47BF-A4A5-3E241CC4659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-11495" r="24734"/>
          <a:stretch/>
        </p:blipFill>
        <p:spPr>
          <a:xfrm>
            <a:off x="8811352" y="24036114"/>
            <a:ext cx="2014013" cy="1095367"/>
          </a:xfrm>
          <a:prstGeom prst="rect">
            <a:avLst/>
          </a:prstGeom>
        </p:spPr>
      </p:pic>
      <p:grpSp>
        <p:nvGrpSpPr>
          <p:cNvPr id="93" name="群組 92">
            <a:extLst>
              <a:ext uri="{FF2B5EF4-FFF2-40B4-BE49-F238E27FC236}">
                <a16:creationId xmlns:a16="http://schemas.microsoft.com/office/drawing/2014/main" id="{CF8CF2AE-4C01-4C8F-AA6B-AC0F2F88C728}"/>
              </a:ext>
            </a:extLst>
          </p:cNvPr>
          <p:cNvGrpSpPr/>
          <p:nvPr/>
        </p:nvGrpSpPr>
        <p:grpSpPr>
          <a:xfrm>
            <a:off x="4412005" y="689932"/>
            <a:ext cx="6477754" cy="4408395"/>
            <a:chOff x="10717124" y="13931754"/>
            <a:chExt cx="8444891" cy="7428184"/>
          </a:xfrm>
        </p:grpSpPr>
        <p:pic>
          <p:nvPicPr>
            <p:cNvPr id="92" name="图片 1">
              <a:extLst>
                <a:ext uri="{FF2B5EF4-FFF2-40B4-BE49-F238E27FC236}">
                  <a16:creationId xmlns:a16="http://schemas.microsoft.com/office/drawing/2014/main" id="{4B8E6B8F-7210-4FBB-B6EA-D083AB20DE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1" t="14154" r="66850" b="64102"/>
            <a:stretch/>
          </p:blipFill>
          <p:spPr>
            <a:xfrm>
              <a:off x="10717124" y="13931754"/>
              <a:ext cx="8444891" cy="7428184"/>
            </a:xfrm>
            <a:prstGeom prst="rect">
              <a:avLst/>
            </a:prstGeom>
          </p:spPr>
        </p:pic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3ADA2300-C550-4B99-8574-41B3372FDA50}"/>
                </a:ext>
              </a:extLst>
            </p:cNvPr>
            <p:cNvSpPr txBox="1"/>
            <p:nvPr/>
          </p:nvSpPr>
          <p:spPr>
            <a:xfrm>
              <a:off x="11636029" y="15888883"/>
              <a:ext cx="6985967" cy="25773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54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視覺化</a:t>
              </a:r>
              <a:endParaRPr lang="en-US" altLang="zh-TW" sz="5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54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政府開放資料</a:t>
              </a: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D98DDD49-6BD1-4FCD-B18D-7D1E0638368C}"/>
              </a:ext>
            </a:extLst>
          </p:cNvPr>
          <p:cNvGrpSpPr/>
          <p:nvPr/>
        </p:nvGrpSpPr>
        <p:grpSpPr>
          <a:xfrm>
            <a:off x="4525780" y="15128646"/>
            <a:ext cx="1823814" cy="1469237"/>
            <a:chOff x="4325937" y="23677057"/>
            <a:chExt cx="3244853" cy="2327034"/>
          </a:xfrm>
        </p:grpSpPr>
        <p:sp>
          <p:nvSpPr>
            <p:cNvPr id="98" name="手繪多邊形: 圖案 97">
              <a:extLst>
                <a:ext uri="{FF2B5EF4-FFF2-40B4-BE49-F238E27FC236}">
                  <a16:creationId xmlns:a16="http://schemas.microsoft.com/office/drawing/2014/main" id="{AE1E8408-B71A-40D2-9500-AC7CC2E7D2D3}"/>
                </a:ext>
              </a:extLst>
            </p:cNvPr>
            <p:cNvSpPr/>
            <p:nvPr/>
          </p:nvSpPr>
          <p:spPr>
            <a:xfrm>
              <a:off x="5253038" y="25332443"/>
              <a:ext cx="1390651" cy="490590"/>
            </a:xfrm>
            <a:custGeom>
              <a:avLst/>
              <a:gdLst>
                <a:gd name="connsiteX0" fmla="*/ 1324982 w 1390651"/>
                <a:gd name="connsiteY0" fmla="*/ 301308 h 490590"/>
                <a:gd name="connsiteX1" fmla="*/ 1232272 w 1390651"/>
                <a:gd name="connsiteY1" fmla="*/ 81121 h 490590"/>
                <a:gd name="connsiteX2" fmla="*/ 1209094 w 1390651"/>
                <a:gd name="connsiteY2" fmla="*/ 57944 h 490590"/>
                <a:gd name="connsiteX3" fmla="*/ 81121 w 1390651"/>
                <a:gd name="connsiteY3" fmla="*/ 0 h 490590"/>
                <a:gd name="connsiteX4" fmla="*/ 69533 w 1390651"/>
                <a:gd name="connsiteY4" fmla="*/ 7726 h 490590"/>
                <a:gd name="connsiteX5" fmla="*/ 0 w 1390651"/>
                <a:gd name="connsiteY5" fmla="*/ 142928 h 490590"/>
                <a:gd name="connsiteX6" fmla="*/ 0 w 1390651"/>
                <a:gd name="connsiteY6" fmla="*/ 490591 h 490590"/>
                <a:gd name="connsiteX7" fmla="*/ 1390652 w 1390651"/>
                <a:gd name="connsiteY7" fmla="*/ 490591 h 490590"/>
                <a:gd name="connsiteX8" fmla="*/ 1390652 w 1390651"/>
                <a:gd name="connsiteY8" fmla="*/ 366978 h 490590"/>
                <a:gd name="connsiteX9" fmla="*/ 1324982 w 1390651"/>
                <a:gd name="connsiteY9" fmla="*/ 301308 h 49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0651" h="490590">
                  <a:moveTo>
                    <a:pt x="1324982" y="301308"/>
                  </a:moveTo>
                  <a:cubicBezTo>
                    <a:pt x="1267038" y="243364"/>
                    <a:pt x="1232272" y="162243"/>
                    <a:pt x="1232272" y="81121"/>
                  </a:cubicBezTo>
                  <a:lnTo>
                    <a:pt x="1209094" y="57944"/>
                  </a:lnTo>
                  <a:cubicBezTo>
                    <a:pt x="857568" y="274267"/>
                    <a:pt x="409470" y="251090"/>
                    <a:pt x="81121" y="0"/>
                  </a:cubicBezTo>
                  <a:lnTo>
                    <a:pt x="69533" y="7726"/>
                  </a:lnTo>
                  <a:cubicBezTo>
                    <a:pt x="27040" y="38629"/>
                    <a:pt x="0" y="88847"/>
                    <a:pt x="0" y="142928"/>
                  </a:cubicBezTo>
                  <a:lnTo>
                    <a:pt x="0" y="490591"/>
                  </a:lnTo>
                  <a:lnTo>
                    <a:pt x="1390652" y="490591"/>
                  </a:lnTo>
                  <a:lnTo>
                    <a:pt x="1390652" y="366978"/>
                  </a:lnTo>
                  <a:lnTo>
                    <a:pt x="1324982" y="301308"/>
                  </a:lnTo>
                  <a:close/>
                </a:path>
              </a:pathLst>
            </a:custGeom>
            <a:solidFill>
              <a:srgbClr val="EAB600"/>
            </a:solidFill>
            <a:ln w="3859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9" name="手繪多邊形: 圖案 98">
              <a:extLst>
                <a:ext uri="{FF2B5EF4-FFF2-40B4-BE49-F238E27FC236}">
                  <a16:creationId xmlns:a16="http://schemas.microsoft.com/office/drawing/2014/main" id="{CB738A3B-00A8-46E1-A8EA-D168A066C10A}"/>
                </a:ext>
              </a:extLst>
            </p:cNvPr>
            <p:cNvSpPr/>
            <p:nvPr/>
          </p:nvSpPr>
          <p:spPr>
            <a:xfrm>
              <a:off x="6670730" y="23798110"/>
              <a:ext cx="553151" cy="692216"/>
            </a:xfrm>
            <a:custGeom>
              <a:avLst/>
              <a:gdLst>
                <a:gd name="connsiteX0" fmla="*/ 262679 w 553151"/>
                <a:gd name="connsiteY0" fmla="*/ 692216 h 692216"/>
                <a:gd name="connsiteX1" fmla="*/ 548535 w 553151"/>
                <a:gd name="connsiteY1" fmla="*/ 290473 h 692216"/>
                <a:gd name="connsiteX2" fmla="*/ 146791 w 553151"/>
                <a:gd name="connsiteY2" fmla="*/ 4616 h 692216"/>
                <a:gd name="connsiteX3" fmla="*/ 0 w 553151"/>
                <a:gd name="connsiteY3" fmla="*/ 66423 h 692216"/>
                <a:gd name="connsiteX4" fmla="*/ 262679 w 553151"/>
                <a:gd name="connsiteY4" fmla="*/ 692216 h 69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151" h="692216">
                  <a:moveTo>
                    <a:pt x="262679" y="692216"/>
                  </a:moveTo>
                  <a:cubicBezTo>
                    <a:pt x="451962" y="661313"/>
                    <a:pt x="579438" y="479756"/>
                    <a:pt x="548535" y="290473"/>
                  </a:cubicBezTo>
                  <a:cubicBezTo>
                    <a:pt x="517631" y="101189"/>
                    <a:pt x="336074" y="-26287"/>
                    <a:pt x="146791" y="4616"/>
                  </a:cubicBezTo>
                  <a:cubicBezTo>
                    <a:pt x="92710" y="12342"/>
                    <a:pt x="42492" y="35520"/>
                    <a:pt x="0" y="66423"/>
                  </a:cubicBezTo>
                  <a:cubicBezTo>
                    <a:pt x="158380" y="236392"/>
                    <a:pt x="251090" y="456578"/>
                    <a:pt x="262679" y="692216"/>
                  </a:cubicBezTo>
                  <a:close/>
                </a:path>
              </a:pathLst>
            </a:custGeom>
            <a:solidFill>
              <a:srgbClr val="FF9A00"/>
            </a:solidFill>
            <a:ln w="3859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270DCC40-9DE3-4CF9-8C9F-713FEB1A4ECC}"/>
                </a:ext>
              </a:extLst>
            </p:cNvPr>
            <p:cNvSpPr/>
            <p:nvPr/>
          </p:nvSpPr>
          <p:spPr>
            <a:xfrm>
              <a:off x="6786617" y="24590762"/>
              <a:ext cx="784173" cy="691462"/>
            </a:xfrm>
            <a:custGeom>
              <a:avLst/>
              <a:gdLst>
                <a:gd name="connsiteX0" fmla="*/ 714640 w 784173"/>
                <a:gd name="connsiteY0" fmla="*/ 204735 h 691462"/>
                <a:gd name="connsiteX1" fmla="*/ 374704 w 784173"/>
                <a:gd name="connsiteY1" fmla="*/ 42492 h 691462"/>
                <a:gd name="connsiteX2" fmla="*/ 146791 w 784173"/>
                <a:gd name="connsiteY2" fmla="*/ 0 h 691462"/>
                <a:gd name="connsiteX3" fmla="*/ 0 w 784173"/>
                <a:gd name="connsiteY3" fmla="*/ 471276 h 691462"/>
                <a:gd name="connsiteX4" fmla="*/ 23178 w 784173"/>
                <a:gd name="connsiteY4" fmla="*/ 494454 h 691462"/>
                <a:gd name="connsiteX5" fmla="*/ 243364 w 784173"/>
                <a:gd name="connsiteY5" fmla="*/ 587164 h 691462"/>
                <a:gd name="connsiteX6" fmla="*/ 347663 w 784173"/>
                <a:gd name="connsiteY6" fmla="*/ 691463 h 691462"/>
                <a:gd name="connsiteX7" fmla="*/ 784173 w 784173"/>
                <a:gd name="connsiteY7" fmla="*/ 691463 h 691462"/>
                <a:gd name="connsiteX8" fmla="*/ 784173 w 784173"/>
                <a:gd name="connsiteY8" fmla="*/ 343800 h 691462"/>
                <a:gd name="connsiteX9" fmla="*/ 714640 w 784173"/>
                <a:gd name="connsiteY9" fmla="*/ 204735 h 6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4173" h="691462">
                  <a:moveTo>
                    <a:pt x="714640" y="204735"/>
                  </a:moveTo>
                  <a:cubicBezTo>
                    <a:pt x="614205" y="127477"/>
                    <a:pt x="498317" y="69533"/>
                    <a:pt x="374704" y="42492"/>
                  </a:cubicBezTo>
                  <a:cubicBezTo>
                    <a:pt x="301308" y="19315"/>
                    <a:pt x="224050" y="7726"/>
                    <a:pt x="146791" y="0"/>
                  </a:cubicBezTo>
                  <a:cubicBezTo>
                    <a:pt x="139065" y="166106"/>
                    <a:pt x="88847" y="328348"/>
                    <a:pt x="0" y="471276"/>
                  </a:cubicBezTo>
                  <a:lnTo>
                    <a:pt x="23178" y="494454"/>
                  </a:lnTo>
                  <a:cubicBezTo>
                    <a:pt x="104299" y="494454"/>
                    <a:pt x="185420" y="529220"/>
                    <a:pt x="243364" y="587164"/>
                  </a:cubicBezTo>
                  <a:lnTo>
                    <a:pt x="347663" y="691463"/>
                  </a:lnTo>
                  <a:lnTo>
                    <a:pt x="784173" y="691463"/>
                  </a:lnTo>
                  <a:lnTo>
                    <a:pt x="784173" y="343800"/>
                  </a:lnTo>
                  <a:cubicBezTo>
                    <a:pt x="784173" y="289719"/>
                    <a:pt x="760996" y="235638"/>
                    <a:pt x="714640" y="204735"/>
                  </a:cubicBezTo>
                  <a:close/>
                </a:path>
              </a:pathLst>
            </a:custGeom>
            <a:solidFill>
              <a:srgbClr val="FF9A00"/>
            </a:solidFill>
            <a:ln w="3859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1" name="手繪多邊形: 圖案 100">
              <a:extLst>
                <a:ext uri="{FF2B5EF4-FFF2-40B4-BE49-F238E27FC236}">
                  <a16:creationId xmlns:a16="http://schemas.microsoft.com/office/drawing/2014/main" id="{30234007-7C4A-4800-B38C-91360534D506}"/>
                </a:ext>
              </a:extLst>
            </p:cNvPr>
            <p:cNvSpPr/>
            <p:nvPr/>
          </p:nvSpPr>
          <p:spPr>
            <a:xfrm>
              <a:off x="5066254" y="23677057"/>
              <a:ext cx="2327006" cy="2327034"/>
            </a:xfrm>
            <a:custGeom>
              <a:avLst/>
              <a:gdLst>
                <a:gd name="connsiteX0" fmla="*/ 2259809 w 2327006"/>
                <a:gd name="connsiteY0" fmla="*/ 1970118 h 2327034"/>
                <a:gd name="connsiteX1" fmla="*/ 1896694 w 2327006"/>
                <a:gd name="connsiteY1" fmla="*/ 1603140 h 2327034"/>
                <a:gd name="connsiteX2" fmla="*/ 1711274 w 2327006"/>
                <a:gd name="connsiteY2" fmla="*/ 1549059 h 2327034"/>
                <a:gd name="connsiteX3" fmla="*/ 1579935 w 2327006"/>
                <a:gd name="connsiteY3" fmla="*/ 1421583 h 2327034"/>
                <a:gd name="connsiteX4" fmla="*/ 1761492 w 2327006"/>
                <a:gd name="connsiteY4" fmla="*/ 888500 h 2327034"/>
                <a:gd name="connsiteX5" fmla="*/ 880746 w 2327006"/>
                <a:gd name="connsiteY5" fmla="*/ 28 h 2327034"/>
                <a:gd name="connsiteX6" fmla="*/ 0 w 2327006"/>
                <a:gd name="connsiteY6" fmla="*/ 876911 h 2327034"/>
                <a:gd name="connsiteX7" fmla="*/ 880746 w 2327006"/>
                <a:gd name="connsiteY7" fmla="*/ 1765383 h 2327034"/>
                <a:gd name="connsiteX8" fmla="*/ 1421555 w 2327006"/>
                <a:gd name="connsiteY8" fmla="*/ 1583826 h 2327034"/>
                <a:gd name="connsiteX9" fmla="*/ 1552894 w 2327006"/>
                <a:gd name="connsiteY9" fmla="*/ 1711302 h 2327034"/>
                <a:gd name="connsiteX10" fmla="*/ 1606975 w 2327006"/>
                <a:gd name="connsiteY10" fmla="*/ 1896722 h 2327034"/>
                <a:gd name="connsiteX11" fmla="*/ 1973953 w 2327006"/>
                <a:gd name="connsiteY11" fmla="*/ 2263700 h 2327034"/>
                <a:gd name="connsiteX12" fmla="*/ 2263672 w 2327006"/>
                <a:gd name="connsiteY12" fmla="*/ 2271426 h 2327034"/>
                <a:gd name="connsiteX13" fmla="*/ 2271397 w 2327006"/>
                <a:gd name="connsiteY13" fmla="*/ 1981707 h 2327034"/>
                <a:gd name="connsiteX14" fmla="*/ 2259809 w 2327006"/>
                <a:gd name="connsiteY14" fmla="*/ 1970118 h 2327034"/>
                <a:gd name="connsiteX15" fmla="*/ 2259809 w 2327006"/>
                <a:gd name="connsiteY15" fmla="*/ 1970118 h 2327034"/>
                <a:gd name="connsiteX16" fmla="*/ 884609 w 2327006"/>
                <a:gd name="connsiteY16" fmla="*/ 181585 h 2327034"/>
                <a:gd name="connsiteX17" fmla="*/ 1587661 w 2327006"/>
                <a:gd name="connsiteY17" fmla="*/ 884637 h 2327034"/>
                <a:gd name="connsiteX18" fmla="*/ 1421555 w 2327006"/>
                <a:gd name="connsiteY18" fmla="*/ 1336599 h 2327034"/>
                <a:gd name="connsiteX19" fmla="*/ 1197506 w 2327006"/>
                <a:gd name="connsiteY19" fmla="*/ 1255478 h 2327034"/>
                <a:gd name="connsiteX20" fmla="*/ 876883 w 2327006"/>
                <a:gd name="connsiteY20" fmla="*/ 1205259 h 2327034"/>
                <a:gd name="connsiteX21" fmla="*/ 556261 w 2327006"/>
                <a:gd name="connsiteY21" fmla="*/ 1255478 h 2327034"/>
                <a:gd name="connsiteX22" fmla="*/ 347663 w 2327006"/>
                <a:gd name="connsiteY22" fmla="*/ 1340462 h 2327034"/>
                <a:gd name="connsiteX23" fmla="*/ 424921 w 2327006"/>
                <a:gd name="connsiteY23" fmla="*/ 351554 h 2327034"/>
                <a:gd name="connsiteX24" fmla="*/ 884609 w 2327006"/>
                <a:gd name="connsiteY24" fmla="*/ 181585 h 232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27006" h="2327034">
                  <a:moveTo>
                    <a:pt x="2259809" y="1970118"/>
                  </a:moveTo>
                  <a:lnTo>
                    <a:pt x="1896694" y="1603140"/>
                  </a:lnTo>
                  <a:cubicBezTo>
                    <a:pt x="1846476" y="1556785"/>
                    <a:pt x="1780807" y="1533608"/>
                    <a:pt x="1711274" y="1549059"/>
                  </a:cubicBezTo>
                  <a:lnTo>
                    <a:pt x="1579935" y="1421583"/>
                  </a:lnTo>
                  <a:cubicBezTo>
                    <a:pt x="1699685" y="1267066"/>
                    <a:pt x="1761492" y="1081646"/>
                    <a:pt x="1761492" y="888500"/>
                  </a:cubicBezTo>
                  <a:cubicBezTo>
                    <a:pt x="1765355" y="401772"/>
                    <a:pt x="1371337" y="3891"/>
                    <a:pt x="880746" y="28"/>
                  </a:cubicBezTo>
                  <a:cubicBezTo>
                    <a:pt x="390155" y="-3835"/>
                    <a:pt x="0" y="390183"/>
                    <a:pt x="0" y="876911"/>
                  </a:cubicBezTo>
                  <a:cubicBezTo>
                    <a:pt x="0" y="1363639"/>
                    <a:pt x="390155" y="1761520"/>
                    <a:pt x="880746" y="1765383"/>
                  </a:cubicBezTo>
                  <a:cubicBezTo>
                    <a:pt x="1073892" y="1765383"/>
                    <a:pt x="1263175" y="1703576"/>
                    <a:pt x="1421555" y="1583826"/>
                  </a:cubicBezTo>
                  <a:lnTo>
                    <a:pt x="1552894" y="1711302"/>
                  </a:lnTo>
                  <a:cubicBezTo>
                    <a:pt x="1541306" y="1776972"/>
                    <a:pt x="1560620" y="1846504"/>
                    <a:pt x="1606975" y="1896722"/>
                  </a:cubicBezTo>
                  <a:lnTo>
                    <a:pt x="1973953" y="2263700"/>
                  </a:lnTo>
                  <a:cubicBezTo>
                    <a:pt x="2051211" y="2344821"/>
                    <a:pt x="2182550" y="2348684"/>
                    <a:pt x="2263672" y="2271426"/>
                  </a:cubicBezTo>
                  <a:cubicBezTo>
                    <a:pt x="2344793" y="2194167"/>
                    <a:pt x="2348656" y="2062828"/>
                    <a:pt x="2271397" y="1981707"/>
                  </a:cubicBezTo>
                  <a:cubicBezTo>
                    <a:pt x="2267535" y="1977844"/>
                    <a:pt x="2263672" y="1973981"/>
                    <a:pt x="2259809" y="1970118"/>
                  </a:cubicBezTo>
                  <a:lnTo>
                    <a:pt x="2259809" y="1970118"/>
                  </a:lnTo>
                  <a:close/>
                  <a:moveTo>
                    <a:pt x="884609" y="181585"/>
                  </a:moveTo>
                  <a:cubicBezTo>
                    <a:pt x="1274764" y="181585"/>
                    <a:pt x="1587661" y="494482"/>
                    <a:pt x="1587661" y="884637"/>
                  </a:cubicBezTo>
                  <a:cubicBezTo>
                    <a:pt x="1587661" y="1050743"/>
                    <a:pt x="1529717" y="1212985"/>
                    <a:pt x="1421555" y="1336599"/>
                  </a:cubicBezTo>
                  <a:cubicBezTo>
                    <a:pt x="1348159" y="1301833"/>
                    <a:pt x="1274764" y="1274792"/>
                    <a:pt x="1197506" y="1255478"/>
                  </a:cubicBezTo>
                  <a:cubicBezTo>
                    <a:pt x="1093207" y="1224574"/>
                    <a:pt x="985045" y="1205259"/>
                    <a:pt x="876883" y="1205259"/>
                  </a:cubicBezTo>
                  <a:cubicBezTo>
                    <a:pt x="768721" y="1205259"/>
                    <a:pt x="660560" y="1224574"/>
                    <a:pt x="556261" y="1255478"/>
                  </a:cubicBezTo>
                  <a:cubicBezTo>
                    <a:pt x="482865" y="1274792"/>
                    <a:pt x="413333" y="1301833"/>
                    <a:pt x="347663" y="1340462"/>
                  </a:cubicBezTo>
                  <a:cubicBezTo>
                    <a:pt x="96573" y="1046880"/>
                    <a:pt x="131339" y="602644"/>
                    <a:pt x="424921" y="351554"/>
                  </a:cubicBezTo>
                  <a:cubicBezTo>
                    <a:pt x="552398" y="239529"/>
                    <a:pt x="714640" y="181585"/>
                    <a:pt x="884609" y="181585"/>
                  </a:cubicBezTo>
                  <a:close/>
                </a:path>
              </a:pathLst>
            </a:custGeom>
            <a:solidFill>
              <a:srgbClr val="EAB600"/>
            </a:solidFill>
            <a:ln w="3859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 dirty="0"/>
            </a:p>
          </p:txBody>
        </p:sp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560707D7-2862-4B08-9A0C-DD39FE662DB7}"/>
                </a:ext>
              </a:extLst>
            </p:cNvPr>
            <p:cNvSpPr/>
            <p:nvPr/>
          </p:nvSpPr>
          <p:spPr>
            <a:xfrm>
              <a:off x="5542757" y="23995872"/>
              <a:ext cx="780310" cy="780310"/>
            </a:xfrm>
            <a:custGeom>
              <a:avLst/>
              <a:gdLst>
                <a:gd name="connsiteX0" fmla="*/ 780310 w 780310"/>
                <a:gd name="connsiteY0" fmla="*/ 390155 h 780310"/>
                <a:gd name="connsiteX1" fmla="*/ 390155 w 780310"/>
                <a:gd name="connsiteY1" fmla="*/ 780310 h 780310"/>
                <a:gd name="connsiteX2" fmla="*/ 0 w 780310"/>
                <a:gd name="connsiteY2" fmla="*/ 390155 h 780310"/>
                <a:gd name="connsiteX3" fmla="*/ 390155 w 780310"/>
                <a:gd name="connsiteY3" fmla="*/ 0 h 780310"/>
                <a:gd name="connsiteX4" fmla="*/ 780310 w 780310"/>
                <a:gd name="connsiteY4" fmla="*/ 390155 h 78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310" h="780310">
                  <a:moveTo>
                    <a:pt x="780310" y="390155"/>
                  </a:moveTo>
                  <a:cubicBezTo>
                    <a:pt x="780310" y="605632"/>
                    <a:pt x="605632" y="780310"/>
                    <a:pt x="390155" y="780310"/>
                  </a:cubicBezTo>
                  <a:cubicBezTo>
                    <a:pt x="174678" y="780310"/>
                    <a:pt x="0" y="605632"/>
                    <a:pt x="0" y="390155"/>
                  </a:cubicBezTo>
                  <a:cubicBezTo>
                    <a:pt x="0" y="174678"/>
                    <a:pt x="174678" y="0"/>
                    <a:pt x="390155" y="0"/>
                  </a:cubicBezTo>
                  <a:cubicBezTo>
                    <a:pt x="605632" y="0"/>
                    <a:pt x="780310" y="174678"/>
                    <a:pt x="780310" y="390155"/>
                  </a:cubicBezTo>
                  <a:close/>
                </a:path>
              </a:pathLst>
            </a:custGeom>
            <a:solidFill>
              <a:srgbClr val="EAB600"/>
            </a:solidFill>
            <a:ln w="3859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3" name="手繪多邊形: 圖案 102">
              <a:extLst>
                <a:ext uri="{FF2B5EF4-FFF2-40B4-BE49-F238E27FC236}">
                  <a16:creationId xmlns:a16="http://schemas.microsoft.com/office/drawing/2014/main" id="{C5850D48-FB32-4435-8B19-10E129E3AEAB}"/>
                </a:ext>
              </a:extLst>
            </p:cNvPr>
            <p:cNvSpPr/>
            <p:nvPr/>
          </p:nvSpPr>
          <p:spPr>
            <a:xfrm>
              <a:off x="4325937" y="24590762"/>
              <a:ext cx="892334" cy="691462"/>
            </a:xfrm>
            <a:custGeom>
              <a:avLst/>
              <a:gdLst>
                <a:gd name="connsiteX0" fmla="*/ 618067 w 892334"/>
                <a:gd name="connsiteY0" fmla="*/ 0 h 691462"/>
                <a:gd name="connsiteX1" fmla="*/ 409470 w 892334"/>
                <a:gd name="connsiteY1" fmla="*/ 42492 h 691462"/>
                <a:gd name="connsiteX2" fmla="*/ 69533 w 892334"/>
                <a:gd name="connsiteY2" fmla="*/ 204735 h 691462"/>
                <a:gd name="connsiteX3" fmla="*/ 0 w 892334"/>
                <a:gd name="connsiteY3" fmla="*/ 343800 h 691462"/>
                <a:gd name="connsiteX4" fmla="*/ 0 w 892334"/>
                <a:gd name="connsiteY4" fmla="*/ 691463 h 691462"/>
                <a:gd name="connsiteX5" fmla="*/ 834391 w 892334"/>
                <a:gd name="connsiteY5" fmla="*/ 691463 h 691462"/>
                <a:gd name="connsiteX6" fmla="*/ 892335 w 892334"/>
                <a:gd name="connsiteY6" fmla="*/ 633519 h 691462"/>
                <a:gd name="connsiteX7" fmla="*/ 618067 w 892334"/>
                <a:gd name="connsiteY7" fmla="*/ 0 h 6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34" h="691462">
                  <a:moveTo>
                    <a:pt x="618067" y="0"/>
                  </a:moveTo>
                  <a:cubicBezTo>
                    <a:pt x="548535" y="7726"/>
                    <a:pt x="479002" y="19315"/>
                    <a:pt x="409470" y="42492"/>
                  </a:cubicBezTo>
                  <a:cubicBezTo>
                    <a:pt x="289719" y="77258"/>
                    <a:pt x="173831" y="135202"/>
                    <a:pt x="69533" y="204735"/>
                  </a:cubicBezTo>
                  <a:cubicBezTo>
                    <a:pt x="23178" y="235638"/>
                    <a:pt x="0" y="289719"/>
                    <a:pt x="0" y="343800"/>
                  </a:cubicBezTo>
                  <a:lnTo>
                    <a:pt x="0" y="691463"/>
                  </a:lnTo>
                  <a:lnTo>
                    <a:pt x="834391" y="691463"/>
                  </a:lnTo>
                  <a:cubicBezTo>
                    <a:pt x="849843" y="668285"/>
                    <a:pt x="869157" y="648971"/>
                    <a:pt x="892335" y="633519"/>
                  </a:cubicBezTo>
                  <a:cubicBezTo>
                    <a:pt x="726229" y="459688"/>
                    <a:pt x="629656" y="235638"/>
                    <a:pt x="618067" y="0"/>
                  </a:cubicBezTo>
                  <a:close/>
                </a:path>
              </a:pathLst>
            </a:custGeom>
            <a:solidFill>
              <a:srgbClr val="E45C0A"/>
            </a:solidFill>
            <a:ln w="3859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4" name="手繪多邊形: 圖案 103">
              <a:extLst>
                <a:ext uri="{FF2B5EF4-FFF2-40B4-BE49-F238E27FC236}">
                  <a16:creationId xmlns:a16="http://schemas.microsoft.com/office/drawing/2014/main" id="{5CE8DA4D-0731-4A23-9575-7FDDD1559F78}"/>
                </a:ext>
              </a:extLst>
            </p:cNvPr>
            <p:cNvSpPr/>
            <p:nvPr/>
          </p:nvSpPr>
          <p:spPr>
            <a:xfrm>
              <a:off x="4671788" y="23797051"/>
              <a:ext cx="542620" cy="689411"/>
            </a:xfrm>
            <a:custGeom>
              <a:avLst/>
              <a:gdLst>
                <a:gd name="connsiteX0" fmla="*/ 272216 w 542620"/>
                <a:gd name="connsiteY0" fmla="*/ 689412 h 689411"/>
                <a:gd name="connsiteX1" fmla="*/ 542621 w 542620"/>
                <a:gd name="connsiteY1" fmla="*/ 59756 h 689411"/>
                <a:gd name="connsiteX2" fmla="*/ 59756 w 542620"/>
                <a:gd name="connsiteY2" fmla="*/ 156329 h 689411"/>
                <a:gd name="connsiteX3" fmla="*/ 156329 w 542620"/>
                <a:gd name="connsiteY3" fmla="*/ 639194 h 689411"/>
                <a:gd name="connsiteX4" fmla="*/ 272216 w 542620"/>
                <a:gd name="connsiteY4" fmla="*/ 689412 h 68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620" h="689411">
                  <a:moveTo>
                    <a:pt x="272216" y="689412"/>
                  </a:moveTo>
                  <a:cubicBezTo>
                    <a:pt x="283805" y="453774"/>
                    <a:pt x="380378" y="233587"/>
                    <a:pt x="542621" y="59756"/>
                  </a:cubicBezTo>
                  <a:cubicBezTo>
                    <a:pt x="384241" y="-48406"/>
                    <a:pt x="167918" y="-5914"/>
                    <a:pt x="59756" y="156329"/>
                  </a:cubicBezTo>
                  <a:cubicBezTo>
                    <a:pt x="-48406" y="318572"/>
                    <a:pt x="-5914" y="531032"/>
                    <a:pt x="156329" y="639194"/>
                  </a:cubicBezTo>
                  <a:cubicBezTo>
                    <a:pt x="191095" y="662372"/>
                    <a:pt x="229724" y="677823"/>
                    <a:pt x="272216" y="689412"/>
                  </a:cubicBezTo>
                  <a:close/>
                </a:path>
              </a:pathLst>
            </a:custGeom>
            <a:solidFill>
              <a:srgbClr val="E45C0A"/>
            </a:solidFill>
            <a:ln w="3859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4999042F-252E-4A36-975B-57261D461E81}"/>
              </a:ext>
            </a:extLst>
          </p:cNvPr>
          <p:cNvGrpSpPr/>
          <p:nvPr/>
        </p:nvGrpSpPr>
        <p:grpSpPr>
          <a:xfrm>
            <a:off x="-1899050" y="5037729"/>
            <a:ext cx="14594931" cy="4098438"/>
            <a:chOff x="-19943876" y="9608869"/>
            <a:chExt cx="19275624" cy="5412834"/>
          </a:xfrm>
        </p:grpSpPr>
        <p:pic>
          <p:nvPicPr>
            <p:cNvPr id="84" name="图片 6">
              <a:extLst>
                <a:ext uri="{FF2B5EF4-FFF2-40B4-BE49-F238E27FC236}">
                  <a16:creationId xmlns:a16="http://schemas.microsoft.com/office/drawing/2014/main" id="{009D0925-597F-43DF-9DDB-B889DF0F2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-17576009" y="9608869"/>
              <a:ext cx="14263320" cy="5412834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94E92D8-CBA4-4BDC-A010-4D5F4C46D53E}"/>
                </a:ext>
              </a:extLst>
            </p:cNvPr>
            <p:cNvSpPr/>
            <p:nvPr/>
          </p:nvSpPr>
          <p:spPr>
            <a:xfrm>
              <a:off x="-19943876" y="11357326"/>
              <a:ext cx="19275624" cy="186981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8600" b="1" dirty="0">
                  <a:ln w="6350">
                    <a:solidFill>
                      <a:schemeClr val="tx2"/>
                    </a:solidFill>
                    <a:prstDash val="solid"/>
                  </a:ln>
                  <a:solidFill>
                    <a:srgbClr val="F7FCFE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高雄水平台整合系統</a:t>
              </a:r>
            </a:p>
          </p:txBody>
        </p:sp>
      </p:grpSp>
      <p:pic>
        <p:nvPicPr>
          <p:cNvPr id="67" name="图片 15">
            <a:extLst>
              <a:ext uri="{FF2B5EF4-FFF2-40B4-BE49-F238E27FC236}">
                <a16:creationId xmlns:a16="http://schemas.microsoft.com/office/drawing/2014/main" id="{5EB4F076-0FE6-4A29-8F12-A3FF707DB6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30399" y="8726077"/>
            <a:ext cx="1776540" cy="862461"/>
          </a:xfrm>
          <a:prstGeom prst="rect">
            <a:avLst/>
          </a:prstGeom>
        </p:spPr>
      </p:pic>
      <p:pic>
        <p:nvPicPr>
          <p:cNvPr id="69" name="图片 18">
            <a:extLst>
              <a:ext uri="{FF2B5EF4-FFF2-40B4-BE49-F238E27FC236}">
                <a16:creationId xmlns:a16="http://schemas.microsoft.com/office/drawing/2014/main" id="{C342F00F-E0C9-418D-A0D5-BCA64844EB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4191" y="223765"/>
            <a:ext cx="3360871" cy="1626703"/>
          </a:xfrm>
          <a:prstGeom prst="rect">
            <a:avLst/>
          </a:prstGeom>
        </p:spPr>
      </p:pic>
      <p:pic>
        <p:nvPicPr>
          <p:cNvPr id="65" name="图片 17">
            <a:extLst>
              <a:ext uri="{FF2B5EF4-FFF2-40B4-BE49-F238E27FC236}">
                <a16:creationId xmlns:a16="http://schemas.microsoft.com/office/drawing/2014/main" id="{E6CD2092-ADF7-4BD3-A188-E5A85CAB22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499089" y="1850256"/>
            <a:ext cx="2053675" cy="908556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2688329D-BFB7-4E0A-B8A4-A1A8D85BA7B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48752" y="18164136"/>
            <a:ext cx="1708341" cy="171384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7AD38C2-DEEB-4F40-B5C7-3DFAF9449475}"/>
              </a:ext>
            </a:extLst>
          </p:cNvPr>
          <p:cNvSpPr txBox="1"/>
          <p:nvPr/>
        </p:nvSpPr>
        <p:spPr>
          <a:xfrm>
            <a:off x="864999" y="17104024"/>
            <a:ext cx="2488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水的永續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681F51E-B868-4D06-A4DA-7F67F8B0511D}"/>
              </a:ext>
            </a:extLst>
          </p:cNvPr>
          <p:cNvSpPr txBox="1"/>
          <p:nvPr/>
        </p:nvSpPr>
        <p:spPr>
          <a:xfrm>
            <a:off x="4252982" y="16875463"/>
            <a:ext cx="2330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政府、學者</a:t>
            </a:r>
            <a:endParaRPr lang="en-US" altLang="zh-TW" sz="32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民眾、兒童</a:t>
            </a:r>
            <a:endParaRPr lang="en-US" altLang="zh-TW" sz="32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0539AED-79E7-4DC0-82E3-A85E83DE4F6B}"/>
              </a:ext>
            </a:extLst>
          </p:cNvPr>
          <p:cNvSpPr txBox="1"/>
          <p:nvPr/>
        </p:nvSpPr>
        <p:spPr>
          <a:xfrm>
            <a:off x="683179" y="20407712"/>
            <a:ext cx="2851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視覺化圖表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E8FD0CB-F076-4E79-8C24-C56F986E6C2D}"/>
              </a:ext>
            </a:extLst>
          </p:cNvPr>
          <p:cNvSpPr txBox="1"/>
          <p:nvPr/>
        </p:nvSpPr>
        <p:spPr>
          <a:xfrm>
            <a:off x="7173804" y="16874058"/>
            <a:ext cx="28858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即時、歷史</a:t>
            </a:r>
            <a:endParaRPr lang="en-US" altLang="zh-TW" sz="32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開放資料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624792A-9468-4A36-9771-33F179096153}"/>
              </a:ext>
            </a:extLst>
          </p:cNvPr>
          <p:cNvSpPr txBox="1"/>
          <p:nvPr/>
        </p:nvSpPr>
        <p:spPr>
          <a:xfrm>
            <a:off x="4187291" y="20404621"/>
            <a:ext cx="2294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宣導水資源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C8E7A17-B4B3-4C6A-9A40-5B83340D9E48}"/>
              </a:ext>
            </a:extLst>
          </p:cNvPr>
          <p:cNvGrpSpPr/>
          <p:nvPr/>
        </p:nvGrpSpPr>
        <p:grpSpPr>
          <a:xfrm>
            <a:off x="7706933" y="18003566"/>
            <a:ext cx="1819620" cy="2173553"/>
            <a:chOff x="11837664" y="14227379"/>
            <a:chExt cx="4216696" cy="5036883"/>
          </a:xfrm>
        </p:grpSpPr>
        <p:pic>
          <p:nvPicPr>
            <p:cNvPr id="8" name="圖形 7" descr="資料夾">
              <a:extLst>
                <a:ext uri="{FF2B5EF4-FFF2-40B4-BE49-F238E27FC236}">
                  <a16:creationId xmlns:a16="http://schemas.microsoft.com/office/drawing/2014/main" id="{E6D2CDEE-DF45-4D55-A2FA-1156D45F3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837664" y="14227379"/>
              <a:ext cx="4216696" cy="5036883"/>
            </a:xfrm>
            <a:prstGeom prst="rect">
              <a:avLst/>
            </a:prstGeom>
          </p:spPr>
        </p:pic>
        <p:pic>
          <p:nvPicPr>
            <p:cNvPr id="14" name="圖形 13" descr="下載">
              <a:extLst>
                <a:ext uri="{FF2B5EF4-FFF2-40B4-BE49-F238E27FC236}">
                  <a16:creationId xmlns:a16="http://schemas.microsoft.com/office/drawing/2014/main" id="{F5DD1450-1D80-4666-BA9E-FD6BB48E4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3030912" y="16046918"/>
              <a:ext cx="1765695" cy="1765695"/>
            </a:xfrm>
            <a:prstGeom prst="rect">
              <a:avLst/>
            </a:prstGeom>
          </p:spPr>
        </p:pic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66AC3ED-8B79-4FD2-8863-861CA01ADD75}"/>
              </a:ext>
            </a:extLst>
          </p:cNvPr>
          <p:cNvSpPr txBox="1"/>
          <p:nvPr/>
        </p:nvSpPr>
        <p:spPr>
          <a:xfrm>
            <a:off x="7267400" y="20383077"/>
            <a:ext cx="2667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開放資料下載</a:t>
            </a:r>
          </a:p>
        </p:txBody>
      </p:sp>
      <p:pic>
        <p:nvPicPr>
          <p:cNvPr id="74" name="图片 5">
            <a:extLst>
              <a:ext uri="{FF2B5EF4-FFF2-40B4-BE49-F238E27FC236}">
                <a16:creationId xmlns:a16="http://schemas.microsoft.com/office/drawing/2014/main" id="{61FC8BC3-A8FD-4D17-B1E3-23021EA7080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5564" y="23891212"/>
            <a:ext cx="1589878" cy="1566100"/>
          </a:xfrm>
          <a:prstGeom prst="rect">
            <a:avLst/>
          </a:prstGeom>
        </p:spPr>
      </p:pic>
      <p:pic>
        <p:nvPicPr>
          <p:cNvPr id="79" name="图片 28">
            <a:extLst>
              <a:ext uri="{FF2B5EF4-FFF2-40B4-BE49-F238E27FC236}">
                <a16:creationId xmlns:a16="http://schemas.microsoft.com/office/drawing/2014/main" id="{5078DC89-D3C2-4E1F-9458-C9596B5920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5486" y="24281385"/>
            <a:ext cx="843183" cy="736622"/>
          </a:xfrm>
          <a:prstGeom prst="rect">
            <a:avLst/>
          </a:prstGeom>
        </p:spPr>
      </p:pic>
      <p:pic>
        <p:nvPicPr>
          <p:cNvPr id="121" name="图片 16">
            <a:extLst>
              <a:ext uri="{FF2B5EF4-FFF2-40B4-BE49-F238E27FC236}">
                <a16:creationId xmlns:a16="http://schemas.microsoft.com/office/drawing/2014/main" id="{C973D029-4BF1-49B6-BEBD-2CE89E4EA8F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340243" y="9165203"/>
            <a:ext cx="1353349" cy="561839"/>
          </a:xfrm>
          <a:prstGeom prst="rect">
            <a:avLst/>
          </a:prstGeom>
        </p:spPr>
      </p:pic>
      <p:pic>
        <p:nvPicPr>
          <p:cNvPr id="140" name="图片 18">
            <a:extLst>
              <a:ext uri="{FF2B5EF4-FFF2-40B4-BE49-F238E27FC236}">
                <a16:creationId xmlns:a16="http://schemas.microsoft.com/office/drawing/2014/main" id="{C342F00F-E0C9-418D-A0D5-BCA64844EB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62376" y="11772339"/>
            <a:ext cx="3360871" cy="1626703"/>
          </a:xfrm>
          <a:prstGeom prst="rect">
            <a:avLst/>
          </a:prstGeom>
        </p:spPr>
      </p:pic>
      <p:grpSp>
        <p:nvGrpSpPr>
          <p:cNvPr id="128" name="群組 127"/>
          <p:cNvGrpSpPr/>
          <p:nvPr/>
        </p:nvGrpSpPr>
        <p:grpSpPr>
          <a:xfrm>
            <a:off x="1111785" y="9684264"/>
            <a:ext cx="3765796" cy="3298150"/>
            <a:chOff x="3925932" y="12501033"/>
            <a:chExt cx="4840019" cy="2865967"/>
          </a:xfrm>
        </p:grpSpPr>
        <p:sp>
          <p:nvSpPr>
            <p:cNvPr id="129" name="橢圓 128"/>
            <p:cNvSpPr/>
            <p:nvPr/>
          </p:nvSpPr>
          <p:spPr>
            <a:xfrm>
              <a:off x="3925932" y="12501033"/>
              <a:ext cx="4759233" cy="2865967"/>
            </a:xfrm>
            <a:prstGeom prst="ellipse">
              <a:avLst/>
            </a:prstGeom>
            <a:blipFill dpi="0" rotWithShape="1"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橢圓 129"/>
            <p:cNvSpPr/>
            <p:nvPr/>
          </p:nvSpPr>
          <p:spPr>
            <a:xfrm rot="9677061">
              <a:off x="4073544" y="13795634"/>
              <a:ext cx="329710" cy="5358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DAF4ABC4-9500-431C-9099-18D3630BA8FB}"/>
                </a:ext>
              </a:extLst>
            </p:cNvPr>
            <p:cNvSpPr txBox="1"/>
            <p:nvPr/>
          </p:nvSpPr>
          <p:spPr>
            <a:xfrm flipH="1">
              <a:off x="4006718" y="13326544"/>
              <a:ext cx="4759233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4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簡單認識</a:t>
              </a:r>
              <a:endParaRPr lang="en-US" altLang="zh-TW" sz="4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44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身邊水資源</a:t>
              </a:r>
            </a:p>
          </p:txBody>
        </p:sp>
        <p:pic>
          <p:nvPicPr>
            <p:cNvPr id="132" name="圖片 131"/>
            <p:cNvPicPr>
              <a:picLocks noChangeAspect="1"/>
            </p:cNvPicPr>
            <p:nvPr/>
          </p:nvPicPr>
          <p:blipFill rotWithShape="1">
            <a:blip r:embed="rId23"/>
            <a:srcRect l="9878" t="5698" r="7092" b="7152"/>
            <a:stretch/>
          </p:blipFill>
          <p:spPr>
            <a:xfrm rot="1843903">
              <a:off x="4419233" y="12593716"/>
              <a:ext cx="939383" cy="1267707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42" name="图片 17">
            <a:extLst>
              <a:ext uri="{FF2B5EF4-FFF2-40B4-BE49-F238E27FC236}">
                <a16:creationId xmlns:a16="http://schemas.microsoft.com/office/drawing/2014/main" id="{E6CD2092-ADF7-4BD3-A188-E5A85CAB22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6951246" y="13050588"/>
            <a:ext cx="2746460" cy="1124649"/>
          </a:xfrm>
          <a:prstGeom prst="rect">
            <a:avLst/>
          </a:prstGeom>
        </p:spPr>
      </p:pic>
      <p:grpSp>
        <p:nvGrpSpPr>
          <p:cNvPr id="122" name="群組 121"/>
          <p:cNvGrpSpPr/>
          <p:nvPr/>
        </p:nvGrpSpPr>
        <p:grpSpPr>
          <a:xfrm>
            <a:off x="5700986" y="10747956"/>
            <a:ext cx="3955193" cy="3271793"/>
            <a:chOff x="3925932" y="12501033"/>
            <a:chExt cx="4831647" cy="2865967"/>
          </a:xfrm>
        </p:grpSpPr>
        <p:grpSp>
          <p:nvGrpSpPr>
            <p:cNvPr id="123" name="群組 122"/>
            <p:cNvGrpSpPr/>
            <p:nvPr/>
          </p:nvGrpSpPr>
          <p:grpSpPr>
            <a:xfrm>
              <a:off x="3925932" y="12501033"/>
              <a:ext cx="4759233" cy="2865967"/>
              <a:chOff x="3925932" y="12501033"/>
              <a:chExt cx="4759233" cy="2865967"/>
            </a:xfrm>
          </p:grpSpPr>
          <p:sp>
            <p:nvSpPr>
              <p:cNvPr id="125" name="橢圓 124"/>
              <p:cNvSpPr/>
              <p:nvPr/>
            </p:nvSpPr>
            <p:spPr>
              <a:xfrm>
                <a:off x="3925932" y="12501033"/>
                <a:ext cx="4759233" cy="2865967"/>
              </a:xfrm>
              <a:prstGeom prst="ellipse">
                <a:avLst/>
              </a:prstGeom>
              <a:blipFill dpi="0" rotWithShape="1"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" name="橢圓 125"/>
              <p:cNvSpPr/>
              <p:nvPr/>
            </p:nvSpPr>
            <p:spPr>
              <a:xfrm rot="9764495">
                <a:off x="4105991" y="13809878"/>
                <a:ext cx="410172" cy="6051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7" name="圖片 126"/>
              <p:cNvPicPr>
                <a:picLocks noChangeAspect="1"/>
              </p:cNvPicPr>
              <p:nvPr/>
            </p:nvPicPr>
            <p:blipFill rotWithShape="1">
              <a:blip r:embed="rId23"/>
              <a:srcRect l="9878" t="5698" r="7092" b="7152"/>
              <a:stretch/>
            </p:blipFill>
            <p:spPr>
              <a:xfrm rot="1843903">
                <a:off x="4419233" y="12593716"/>
                <a:ext cx="939383" cy="1267707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9B1040EF-1A00-46E9-81EA-1C7F8CDF5C46}"/>
                </a:ext>
              </a:extLst>
            </p:cNvPr>
            <p:cNvSpPr/>
            <p:nvPr/>
          </p:nvSpPr>
          <p:spPr>
            <a:xfrm>
              <a:off x="4040769" y="12980198"/>
              <a:ext cx="4716810" cy="20989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4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全年齡層</a:t>
              </a:r>
              <a:endParaRPr lang="en-US" altLang="zh-TW" sz="4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44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皆可使用</a:t>
              </a:r>
            </a:p>
          </p:txBody>
        </p:sp>
      </p:grpSp>
      <p:sp>
        <p:nvSpPr>
          <p:cNvPr id="44" name="矩形 43"/>
          <p:cNvSpPr/>
          <p:nvPr/>
        </p:nvSpPr>
        <p:spPr>
          <a:xfrm>
            <a:off x="2038606" y="7735642"/>
            <a:ext cx="86219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ill Sans Ultra Bold Condensed" panose="020B0A06020104020203" pitchFamily="34" charset="0"/>
                <a:cs typeface="MV Boli" panose="02000500030200090000" pitchFamily="2" charset="0"/>
              </a:rPr>
              <a:t>Kaohsiung Water Resources Integration System</a:t>
            </a:r>
            <a:endParaRPr lang="zh-TW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Gill Sans Ultra Bold Condensed" panose="020B0A06020104020203" pitchFamily="34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37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8249</TotalTime>
  <Words>68</Words>
  <Application>Microsoft Office PowerPoint</Application>
  <PresentationFormat>自訂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Yu Gothic UI Semibold</vt:lpstr>
      <vt:lpstr>微軟正黑體</vt:lpstr>
      <vt:lpstr>Arial</vt:lpstr>
      <vt:lpstr>Calibri</vt:lpstr>
      <vt:lpstr>Calibri Light</vt:lpstr>
      <vt:lpstr>Gill Sans Ultra Bold Condensed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薛淑珍</dc:creator>
  <cp:lastModifiedBy>薛淑珍</cp:lastModifiedBy>
  <cp:revision>70</cp:revision>
  <dcterms:created xsi:type="dcterms:W3CDTF">2020-11-07T01:42:27Z</dcterms:created>
  <dcterms:modified xsi:type="dcterms:W3CDTF">2020-11-19T14:17:01Z</dcterms:modified>
</cp:coreProperties>
</file>