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</p:sldMasterIdLst>
  <p:notesMasterIdLst>
    <p:notesMasterId r:id="rId7"/>
  </p:notesMasterIdLst>
  <p:sldIdLst>
    <p:sldId id="256" r:id="rId3"/>
    <p:sldId id="262" r:id="rId4"/>
    <p:sldId id="270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325439"/>
            <a:ext cx="10176933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628776"/>
            <a:ext cx="10176933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1919633"/>
      </p:ext>
    </p:extLst>
  </p:cSld>
  <p:clrMapOvr>
    <a:masterClrMapping/>
  </p:clrMapOvr>
  <p:transition advClick="0" advTm="8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249311"/>
            <a:ext cx="12192000" cy="35937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5" tIns="45712" rIns="91425" bIns="45712" anchor="ctr"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endParaRPr lang="zh-CN" altLang="en-US" sz="1400" b="1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325439"/>
            <a:ext cx="101769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628776"/>
            <a:ext cx="101769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9222" name="Group 14"/>
          <p:cNvGrpSpPr/>
          <p:nvPr/>
        </p:nvGrpSpPr>
        <p:grpSpPr bwMode="auto">
          <a:xfrm>
            <a:off x="12433301" y="3511550"/>
            <a:ext cx="1225551" cy="3224212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/>
            </a:p>
          </p:txBody>
        </p:sp>
        <p:grpSp>
          <p:nvGrpSpPr>
            <p:cNvPr id="9226" name="Group 16"/>
            <p:cNvGrpSpPr/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7" name="Group 21"/>
            <p:cNvGrpSpPr/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8" name="Group 26"/>
            <p:cNvGrpSpPr/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9" name="Group 31"/>
            <p:cNvGrpSpPr/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0" name="Group 36"/>
            <p:cNvGrpSpPr/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1" name="Group 41"/>
            <p:cNvGrpSpPr/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2" name="Group 46"/>
            <p:cNvGrpSpPr/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3" name="Group 51"/>
            <p:cNvGrpSpPr/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4" name="Group 56"/>
            <p:cNvGrpSpPr/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5" name="Group 61"/>
            <p:cNvGrpSpPr/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6" name="Group 66"/>
            <p:cNvGrpSpPr/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7" name="Group 71"/>
            <p:cNvGrpSpPr/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8" name="Group 76"/>
            <p:cNvGrpSpPr/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12335934" y="1341438"/>
            <a:ext cx="1589617" cy="131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12335934" y="7938"/>
            <a:ext cx="1494367" cy="47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anose="02010609060101010101" pitchFamily="49" charset="-122"/>
          <a:cs typeface="Arial" panose="020B0604020202020204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89142028" TargetMode="External"/><Relationship Id="rId2" Type="http://schemas.openxmlformats.org/officeDocument/2006/relationships/hyperlink" Target="https://www.bilibili.com/video/av87260107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方舟编译器的构建系统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/>
            </a:br>
            <a:r>
              <a:rPr lang="en-US" altLang="zh-CN" sz="2800"/>
              <a:t>2020-02-16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kumimoji="1" lang="zh-CN" altLang="en-US" dirty="0"/>
              <a:t>方舟编译器的构建系统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640B16-DD67-4D95-AA1D-06DC5635469A}"/>
              </a:ext>
            </a:extLst>
          </p:cNvPr>
          <p:cNvSpPr/>
          <p:nvPr/>
        </p:nvSpPr>
        <p:spPr>
          <a:xfrm>
            <a:off x="1514621" y="2234421"/>
            <a:ext cx="9162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方舟编译器的构建系统由</a:t>
            </a:r>
            <a:r>
              <a:rPr lang="en-US" altLang="zh-CN" sz="2400" dirty="0" err="1"/>
              <a:t>Makefile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gn</a:t>
            </a:r>
            <a:r>
              <a:rPr lang="zh-CN" altLang="en-US" sz="2400" dirty="0"/>
              <a:t>和</a:t>
            </a:r>
            <a:r>
              <a:rPr lang="en-US" altLang="zh-CN" sz="2400" dirty="0"/>
              <a:t>ninja</a:t>
            </a:r>
            <a:r>
              <a:rPr lang="zh-CN" altLang="en-US" sz="2400" dirty="0"/>
              <a:t>组成。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664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1E9D1FF-5B0D-43C4-B6A0-5565B6D335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V8</a:t>
            </a:r>
            <a:r>
              <a:rPr lang="zh-CN" altLang="en-US" dirty="0"/>
              <a:t>的构建系统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612BA-32AC-48C2-8424-6F2FB47F07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7908" y="2426007"/>
            <a:ext cx="7226091" cy="3674990"/>
          </a:xfrm>
        </p:spPr>
        <p:txBody>
          <a:bodyPr/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、邱吉博士：从零开始分析</a:t>
            </a:r>
            <a:r>
              <a:rPr lang="en-US" altLang="zh-CN" sz="2400" dirty="0"/>
              <a:t>V8</a:t>
            </a:r>
            <a:r>
              <a:rPr lang="zh-CN" altLang="en-US" sz="2400" dirty="0"/>
              <a:t>的构建系统构成</a:t>
            </a:r>
            <a:endParaRPr lang="en-US" altLang="zh-CN" sz="2400" dirty="0"/>
          </a:p>
          <a:p>
            <a:r>
              <a:rPr lang="en-US" altLang="zh-CN" sz="2400" dirty="0">
                <a:hlinkClick r:id="rId2"/>
              </a:rPr>
              <a:t>https://www.bilibili.com/video/av87260107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、邱吉博士：</a:t>
            </a:r>
            <a:r>
              <a:rPr lang="en-US" altLang="zh-CN" sz="2400" dirty="0"/>
              <a:t>V8</a:t>
            </a:r>
            <a:r>
              <a:rPr lang="zh-CN" altLang="en-US" sz="2400" dirty="0"/>
              <a:t>的构建系统构成</a:t>
            </a:r>
            <a:r>
              <a:rPr lang="en-US" altLang="zh-CN" sz="2400" dirty="0"/>
              <a:t>Part2</a:t>
            </a:r>
          </a:p>
          <a:p>
            <a:r>
              <a:rPr lang="en-US" altLang="zh-CN" sz="2400" dirty="0">
                <a:hlinkClick r:id="rId3"/>
              </a:rPr>
              <a:t>https://www.bilibili.com/video/av89142028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690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zh-CN" altLang="en-US" dirty="0"/>
              <a:t>求关注！求三连！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93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FrutigerNext LT Medium</vt:lpstr>
      <vt:lpstr>等线</vt:lpstr>
      <vt:lpstr>等线 Light</vt:lpstr>
      <vt:lpstr>黑体</vt:lpstr>
      <vt:lpstr>微软雅黑</vt:lpstr>
      <vt:lpstr>Arial</vt:lpstr>
      <vt:lpstr>Wingdings</vt:lpstr>
      <vt:lpstr>普通样式</vt:lpstr>
      <vt:lpstr>8_主题1</vt:lpstr>
      <vt:lpstr>  方舟编译器的构建系统  PLCT实验室  史宁宁 2020-02-16</vt:lpstr>
      <vt:lpstr>PowerPoint 演示文稿</vt:lpstr>
      <vt:lpstr>PowerPoint 演示文稿</vt:lpstr>
      <vt:lpstr>求关注！求三连！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33</cp:revision>
  <dcterms:created xsi:type="dcterms:W3CDTF">2019-02-09T09:05:00Z</dcterms:created>
  <dcterms:modified xsi:type="dcterms:W3CDTF">2020-02-23T02:31:15Z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