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8"/>
  </p:notesMasterIdLst>
  <p:sldIdLst>
    <p:sldId id="256" r:id="rId3"/>
    <p:sldId id="262" r:id="rId4"/>
    <p:sldId id="270" r:id="rId5"/>
    <p:sldId id="271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方舟编译器文档介绍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2020-02-23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方舟编译器文档版本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40B16-DD67-4D95-AA1D-06DC5635469A}"/>
              </a:ext>
            </a:extLst>
          </p:cNvPr>
          <p:cNvSpPr/>
          <p:nvPr/>
        </p:nvSpPr>
        <p:spPr>
          <a:xfrm>
            <a:off x="1514621" y="2234421"/>
            <a:ext cx="91627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方舟编译器的文档分为中文版和英文版两个版本，位于代码的</a:t>
            </a:r>
            <a:r>
              <a:rPr lang="en-US" altLang="zh-CN" sz="2400" dirty="0"/>
              <a:t>doc</a:t>
            </a:r>
            <a:r>
              <a:rPr lang="zh-CN" altLang="en-US" sz="2400" dirty="0"/>
              <a:t>目录。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项目地址：</a:t>
            </a:r>
            <a:r>
              <a:rPr lang="en-US" altLang="zh-CN" sz="2400" dirty="0"/>
              <a:t>https://gitee.com/harmonyos/OpenArkCompiler</a:t>
            </a:r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方舟编译器的英文文档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40B16-DD67-4D95-AA1D-06DC5635469A}"/>
              </a:ext>
            </a:extLst>
          </p:cNvPr>
          <p:cNvSpPr/>
          <p:nvPr/>
        </p:nvSpPr>
        <p:spPr>
          <a:xfrm>
            <a:off x="1514621" y="2234421"/>
            <a:ext cx="2652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方舟编译器的英</a:t>
            </a:r>
            <a:endParaRPr lang="en-US" altLang="zh-CN" sz="2400" dirty="0"/>
          </a:p>
          <a:p>
            <a:r>
              <a:rPr lang="zh-CN" altLang="en-US" sz="2400" dirty="0"/>
              <a:t>文文档共有</a:t>
            </a:r>
            <a:r>
              <a:rPr lang="en-US" altLang="zh-CN" sz="2400" dirty="0"/>
              <a:t>8</a:t>
            </a:r>
            <a:r>
              <a:rPr lang="zh-CN" altLang="en-US" sz="2400" dirty="0"/>
              <a:t>个：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0B42EC-0150-4E4E-9D8E-69A3F1B3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40" y="1559862"/>
            <a:ext cx="4996722" cy="52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方舟编译器的中文文档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40B16-DD67-4D95-AA1D-06DC5635469A}"/>
              </a:ext>
            </a:extLst>
          </p:cNvPr>
          <p:cNvSpPr/>
          <p:nvPr/>
        </p:nvSpPr>
        <p:spPr>
          <a:xfrm>
            <a:off x="1514621" y="2234421"/>
            <a:ext cx="26526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方舟编译器的中</a:t>
            </a:r>
            <a:endParaRPr lang="en-US" altLang="zh-CN" sz="2400" dirty="0"/>
          </a:p>
          <a:p>
            <a:r>
              <a:rPr lang="zh-CN" altLang="en-US" sz="2400" dirty="0"/>
              <a:t>文文档共有</a:t>
            </a:r>
            <a:r>
              <a:rPr lang="en-US" altLang="zh-CN" sz="2400" dirty="0"/>
              <a:t>7</a:t>
            </a:r>
            <a:r>
              <a:rPr lang="zh-CN" altLang="en-US" sz="2400" dirty="0"/>
              <a:t>个：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注意：比英文文档少了</a:t>
            </a:r>
            <a:r>
              <a:rPr lang="en-US" altLang="zh-CN" sz="2400" dirty="0"/>
              <a:t>《Maple IR Design》</a:t>
            </a:r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C50271-62F4-4172-BC3D-076B5499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2052637"/>
            <a:ext cx="5112670" cy="46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7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求关注！求三连！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99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方舟编译器文档介绍  PLCT实验室  史宁宁 2020-02-23</vt:lpstr>
      <vt:lpstr>PowerPoint 演示文稿</vt:lpstr>
      <vt:lpstr>PowerPoint 演示文稿</vt:lpstr>
      <vt:lpstr>PowerPoint 演示文稿</vt:lpstr>
      <vt:lpstr>求关注！求三连！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35</cp:revision>
  <dcterms:created xsi:type="dcterms:W3CDTF">2019-02-09T09:05:00Z</dcterms:created>
  <dcterms:modified xsi:type="dcterms:W3CDTF">2020-02-23T02:19:27Z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