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9" r:id="rId4"/>
    <p:sldId id="262" r:id="rId5"/>
    <p:sldId id="279" r:id="rId6"/>
    <p:sldId id="260" r:id="rId7"/>
    <p:sldId id="261" r:id="rId8"/>
    <p:sldId id="278" r:id="rId9"/>
    <p:sldId id="263" r:id="rId10"/>
    <p:sldId id="264" r:id="rId11"/>
    <p:sldId id="285" r:id="rId12"/>
    <p:sldId id="280" r:id="rId13"/>
    <p:sldId id="258" r:id="rId14"/>
    <p:sldId id="270" r:id="rId15"/>
    <p:sldId id="271" r:id="rId16"/>
    <p:sldId id="286" r:id="rId17"/>
    <p:sldId id="268" r:id="rId18"/>
    <p:sldId id="269" r:id="rId19"/>
    <p:sldId id="281" r:id="rId20"/>
    <p:sldId id="257" r:id="rId21"/>
    <p:sldId id="272" r:id="rId22"/>
    <p:sldId id="273" r:id="rId23"/>
    <p:sldId id="277" r:id="rId24"/>
    <p:sldId id="282" r:id="rId25"/>
    <p:sldId id="284" r:id="rId26"/>
    <p:sldId id="274" r:id="rId27"/>
    <p:sldId id="276" r:id="rId28"/>
    <p:sldId id="283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IT </a:t>
            </a:r>
            <a:r>
              <a:rPr lang="zh-CN" altLang="en-US" dirty="0"/>
              <a:t>企业职业生涯发展规划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史宁宁</a:t>
            </a:r>
            <a:endParaRPr lang="en-US" altLang="zh-CN" dirty="0"/>
          </a:p>
          <a:p>
            <a:r>
              <a:rPr lang="zh-CN" altLang="en-US" dirty="0"/>
              <a:t>中科院软件所</a:t>
            </a:r>
            <a:r>
              <a:rPr lang="en-US" altLang="zh-CN" dirty="0"/>
              <a:t>PLCT</a:t>
            </a:r>
            <a:r>
              <a:rPr lang="zh-CN" altLang="en-US" dirty="0"/>
              <a:t>实验室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为了目标，需要做什么？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8D7A2A-2109-EC37-9B41-BF8228C009B8}"/>
              </a:ext>
            </a:extLst>
          </p:cNvPr>
          <p:cNvSpPr/>
          <p:nvPr/>
        </p:nvSpPr>
        <p:spPr>
          <a:xfrm>
            <a:off x="1443789" y="3429000"/>
            <a:ext cx="2779296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5BDFF-AB95-1DA6-3172-409C9A3384C5}"/>
              </a:ext>
            </a:extLst>
          </p:cNvPr>
          <p:cNvSpPr txBox="1"/>
          <p:nvPr/>
        </p:nvSpPr>
        <p:spPr>
          <a:xfrm>
            <a:off x="2189747" y="3886200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8595F8-A67A-7C6C-2675-D13BD7EB1A0D}"/>
              </a:ext>
            </a:extLst>
          </p:cNvPr>
          <p:cNvSpPr/>
          <p:nvPr/>
        </p:nvSpPr>
        <p:spPr>
          <a:xfrm>
            <a:off x="7599947" y="3429000"/>
            <a:ext cx="2779296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未来的你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8AEC61-6C6C-6B3B-E897-05629A848E4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23085" y="4091782"/>
            <a:ext cx="3376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5B2EE0-45FC-3D71-F902-910191BDFB6F}"/>
              </a:ext>
            </a:extLst>
          </p:cNvPr>
          <p:cNvSpPr/>
          <p:nvPr/>
        </p:nvSpPr>
        <p:spPr>
          <a:xfrm>
            <a:off x="4969043" y="2971800"/>
            <a:ext cx="1961148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知识、技能、资源、经验等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ABA5-4721-715E-B4F4-16E7DBE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唯一不变的就是变化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35D61-3865-B003-FC67-33E09DDC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你的目标在变</a:t>
            </a:r>
            <a:endParaRPr lang="en-US" altLang="zh-CN" dirty="0"/>
          </a:p>
          <a:p>
            <a:r>
              <a:rPr lang="zh-CN" altLang="en-US" dirty="0"/>
              <a:t>你自己也在变化</a:t>
            </a:r>
            <a:endParaRPr lang="en-US" altLang="zh-CN" dirty="0"/>
          </a:p>
          <a:p>
            <a:r>
              <a:rPr lang="zh-CN" altLang="en-US" dirty="0"/>
              <a:t>成为目标中自己的路径也在变化</a:t>
            </a:r>
            <a:endParaRPr lang="en-US" altLang="zh-CN" dirty="0"/>
          </a:p>
          <a:p>
            <a:r>
              <a:rPr lang="zh-CN" altLang="en-US" dirty="0"/>
              <a:t>目标事业失败之后怎么办</a:t>
            </a:r>
          </a:p>
        </p:txBody>
      </p:sp>
    </p:spTree>
    <p:extLst>
      <p:ext uri="{BB962C8B-B14F-4D97-AF65-F5344CB8AC3E}">
        <p14:creationId xmlns:p14="http://schemas.microsoft.com/office/powerpoint/2010/main" val="34260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  <a:p>
            <a:r>
              <a:rPr lang="zh-CN" altLang="en-US" dirty="0"/>
              <a:t>认清自己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找准赛道</a:t>
            </a:r>
          </a:p>
          <a:p>
            <a:r>
              <a:rPr lang="zh-CN" altLang="en-US" dirty="0"/>
              <a:t>提升自己</a:t>
            </a:r>
          </a:p>
          <a:p>
            <a:r>
              <a:rPr lang="zh-CN" altLang="en-US" dirty="0"/>
              <a:t>关爱自己</a:t>
            </a:r>
          </a:p>
        </p:txBody>
      </p:sp>
    </p:spTree>
    <p:extLst>
      <p:ext uri="{BB962C8B-B14F-4D97-AF65-F5344CB8AC3E}">
        <p14:creationId xmlns:p14="http://schemas.microsoft.com/office/powerpoint/2010/main" val="16584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0785"/>
            <a:ext cx="10515600" cy="177546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The people at the top of any competitive field are not only well trained, they are also well suited to the task.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                                    --James Clear </a:t>
            </a:r>
            <a:r>
              <a:rPr lang="en-US" altLang="zh-CN" i="1">
                <a:sym typeface="+mn-ea"/>
              </a:rPr>
              <a:t> Atomic Habits </a:t>
            </a:r>
            <a:r>
              <a:rPr lang="en-US" altLang="zh-CN">
                <a:sym typeface="+mn-ea"/>
              </a:rPr>
              <a:t>P219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找准自己的赛道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你喜欢的</a:t>
            </a:r>
            <a:r>
              <a:rPr lang="en-US" altLang="zh-CN"/>
              <a:t>/</a:t>
            </a:r>
            <a:r>
              <a:rPr lang="zh-CN" altLang="en-US"/>
              <a:t>你想做的</a:t>
            </a:r>
          </a:p>
          <a:p>
            <a:r>
              <a:rPr lang="zh-CN" altLang="en-US"/>
              <a:t>你擅长的</a:t>
            </a:r>
          </a:p>
          <a:p>
            <a:r>
              <a:rPr lang="zh-CN" altLang="en-US"/>
              <a:t>你在做的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找到自己擅长的领域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你做哪些事情更容易获得满足感</a:t>
            </a:r>
            <a:endParaRPr lang="en-US" altLang="zh-CN" dirty="0"/>
          </a:p>
          <a:p>
            <a:r>
              <a:rPr lang="zh-CN" altLang="en-US" dirty="0"/>
              <a:t>你做哪些事情比别人付出更少</a:t>
            </a:r>
            <a:endParaRPr lang="en-US" altLang="zh-CN" dirty="0"/>
          </a:p>
          <a:p>
            <a:r>
              <a:rPr lang="zh-CN" altLang="en-US" dirty="0"/>
              <a:t>你可以完成哪些别人很难完成的事情</a:t>
            </a:r>
            <a:endParaRPr lang="en-US" altLang="zh-CN" dirty="0"/>
          </a:p>
          <a:p>
            <a:r>
              <a:rPr lang="zh-CN" altLang="en-US" dirty="0"/>
              <a:t>你在那几项事物的综合能力上比较突出</a:t>
            </a:r>
            <a:endParaRPr lang="en-US" altLang="zh-CN" dirty="0"/>
          </a:p>
          <a:p>
            <a:r>
              <a:rPr lang="zh-CN" altLang="en-US" dirty="0"/>
              <a:t>你做哪些事情的时候，可以有更多的资源可供支配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E87C-F53A-FBE5-EC81-A83D904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怎么选择自己的赛道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B3EED-6381-6D9A-894C-65A34B9B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喜欢且擅长</a:t>
            </a:r>
            <a:endParaRPr lang="en-US" altLang="zh-CN" dirty="0"/>
          </a:p>
          <a:p>
            <a:r>
              <a:rPr lang="zh-CN" altLang="en-US" dirty="0"/>
              <a:t>喜欢不擅长</a:t>
            </a:r>
            <a:endParaRPr lang="en-US" altLang="zh-CN" dirty="0"/>
          </a:p>
          <a:p>
            <a:r>
              <a:rPr lang="zh-CN" altLang="en-US" dirty="0"/>
              <a:t>擅长不喜欢</a:t>
            </a:r>
            <a:endParaRPr lang="en-US" altLang="zh-CN" dirty="0"/>
          </a:p>
          <a:p>
            <a:r>
              <a:rPr lang="zh-CN" altLang="en-US" dirty="0"/>
              <a:t>不喜欢不擅长</a:t>
            </a:r>
          </a:p>
        </p:txBody>
      </p:sp>
    </p:spTree>
    <p:extLst>
      <p:ext uri="{BB962C8B-B14F-4D97-AF65-F5344CB8AC3E}">
        <p14:creationId xmlns:p14="http://schemas.microsoft.com/office/powerpoint/2010/main" val="152525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不要轻易切换赛道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切换赛道的成本</a:t>
            </a:r>
            <a:endParaRPr lang="en-US" altLang="zh-CN" dirty="0"/>
          </a:p>
          <a:p>
            <a:r>
              <a:rPr lang="zh-CN" altLang="en-US" dirty="0"/>
              <a:t>切换失败后的补救措施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也不要死守一条赛道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有些路一开始就是死路</a:t>
            </a:r>
            <a:endParaRPr lang="en-US" altLang="zh-CN" dirty="0"/>
          </a:p>
          <a:p>
            <a:r>
              <a:rPr lang="zh-CN" altLang="en-US" dirty="0"/>
              <a:t>及时切换赛道能及时止损</a:t>
            </a:r>
            <a:endParaRPr lang="en-US" altLang="zh-CN" dirty="0"/>
          </a:p>
          <a:p>
            <a:r>
              <a:rPr lang="zh-CN" altLang="en-US" dirty="0"/>
              <a:t>当断不断，反受其乱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  <a:p>
            <a:r>
              <a:rPr lang="zh-CN" altLang="en-US" dirty="0"/>
              <a:t>认清自己</a:t>
            </a:r>
          </a:p>
          <a:p>
            <a:r>
              <a:rPr lang="zh-CN" altLang="en-US" dirty="0"/>
              <a:t>找准赛道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提升自己</a:t>
            </a:r>
          </a:p>
          <a:p>
            <a:r>
              <a:rPr lang="zh-CN" altLang="en-US" dirty="0"/>
              <a:t>关爱自己</a:t>
            </a:r>
          </a:p>
        </p:txBody>
      </p:sp>
    </p:spTree>
    <p:extLst>
      <p:ext uri="{BB962C8B-B14F-4D97-AF65-F5344CB8AC3E}">
        <p14:creationId xmlns:p14="http://schemas.microsoft.com/office/powerpoint/2010/main" val="158961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  <a:p>
            <a:r>
              <a:rPr lang="zh-CN" altLang="en-US" dirty="0"/>
              <a:t>认清自己</a:t>
            </a:r>
          </a:p>
          <a:p>
            <a:r>
              <a:rPr lang="zh-CN" altLang="en-US" dirty="0"/>
              <a:t>找准赛道</a:t>
            </a:r>
          </a:p>
          <a:p>
            <a:r>
              <a:rPr lang="zh-CN" altLang="en-US" dirty="0"/>
              <a:t>提升自己</a:t>
            </a:r>
          </a:p>
          <a:p>
            <a:r>
              <a:rPr lang="zh-CN" altLang="en-US" dirty="0"/>
              <a:t>关爱自己</a:t>
            </a:r>
          </a:p>
        </p:txBody>
      </p:sp>
    </p:spTree>
    <p:extLst>
      <p:ext uri="{BB962C8B-B14F-4D97-AF65-F5344CB8AC3E}">
        <p14:creationId xmlns:p14="http://schemas.microsoft.com/office/powerpoint/2010/main" val="205497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9530"/>
            <a:ext cx="10515600" cy="2054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When you can’t win by being better, you can win by being different. By combining your skills, you reduce the level of competition, which makes it easier to stand out. </a:t>
            </a:r>
          </a:p>
          <a:p>
            <a:pPr marL="0" indent="0">
              <a:buNone/>
            </a:pPr>
            <a:r>
              <a:rPr lang="en-US" altLang="zh-CN"/>
              <a:t>                                                               --James Clear </a:t>
            </a:r>
            <a:r>
              <a:rPr lang="en-US" altLang="zh-CN" i="1"/>
              <a:t> Atomic Habits </a:t>
            </a:r>
            <a:r>
              <a:rPr lang="en-US" altLang="zh-CN"/>
              <a:t>P225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提升自己的综合素养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专业技能</a:t>
            </a:r>
            <a:endParaRPr lang="en-US" altLang="zh-CN" dirty="0"/>
          </a:p>
          <a:p>
            <a:r>
              <a:rPr lang="zh-CN" altLang="en-US" dirty="0"/>
              <a:t>视野和格局</a:t>
            </a:r>
            <a:endParaRPr lang="en-US" altLang="zh-CN" dirty="0"/>
          </a:p>
          <a:p>
            <a:r>
              <a:rPr lang="zh-CN" altLang="en-US" dirty="0"/>
              <a:t>语言表达能力</a:t>
            </a:r>
            <a:endParaRPr lang="en-US" altLang="zh-CN" dirty="0"/>
          </a:p>
          <a:p>
            <a:r>
              <a:rPr lang="zh-CN" altLang="en-US" dirty="0"/>
              <a:t>文字表达能力</a:t>
            </a:r>
            <a:endParaRPr lang="en-US" altLang="zh-CN" dirty="0"/>
          </a:p>
          <a:p>
            <a:r>
              <a:rPr lang="zh-CN" altLang="en-US" dirty="0"/>
              <a:t>个人品牌的建设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个人品牌建设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  <a:endParaRPr lang="en-US" altLang="zh-CN" dirty="0"/>
          </a:p>
          <a:p>
            <a:r>
              <a:rPr lang="zh-CN" altLang="en-US" dirty="0"/>
              <a:t>差异化</a:t>
            </a:r>
            <a:r>
              <a:rPr lang="en-US" altLang="zh-CN" dirty="0"/>
              <a:t>/</a:t>
            </a:r>
            <a:r>
              <a:rPr lang="zh-CN" altLang="en-US" dirty="0"/>
              <a:t>特点</a:t>
            </a:r>
            <a:endParaRPr lang="en-US" altLang="zh-CN" dirty="0"/>
          </a:p>
          <a:p>
            <a:r>
              <a:rPr lang="zh-CN" altLang="en-US" dirty="0"/>
              <a:t>不可替代性</a:t>
            </a:r>
            <a:endParaRPr lang="en-US" altLang="zh-CN" dirty="0"/>
          </a:p>
          <a:p>
            <a:r>
              <a:rPr lang="zh-CN" altLang="en-US" dirty="0"/>
              <a:t>个人品牌的维护</a:t>
            </a:r>
            <a:endParaRPr lang="en-US" altLang="zh-CN" dirty="0"/>
          </a:p>
          <a:p>
            <a:r>
              <a:rPr lang="zh-CN" altLang="en-US" dirty="0"/>
              <a:t>持续性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不要总想着做到最好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总想做到最好会阻碍行动</a:t>
            </a:r>
            <a:endParaRPr lang="en-US" altLang="zh-CN" dirty="0"/>
          </a:p>
          <a:p>
            <a:r>
              <a:rPr lang="zh-CN" altLang="en-US" dirty="0"/>
              <a:t>没有什么事情是可以一步到位做到最好的</a:t>
            </a:r>
            <a:endParaRPr lang="en-US" altLang="zh-CN" dirty="0"/>
          </a:p>
          <a:p>
            <a:r>
              <a:rPr lang="zh-CN" altLang="en-US" dirty="0"/>
              <a:t>做一点点就比不做强</a:t>
            </a:r>
            <a:endParaRPr lang="en-US" altLang="zh-CN" dirty="0"/>
          </a:p>
          <a:p>
            <a:r>
              <a:rPr lang="zh-CN" altLang="en-US" dirty="0"/>
              <a:t>能比别人多做一点点就是个很大的进步</a:t>
            </a:r>
            <a:endParaRPr lang="en-US" altLang="zh-CN" dirty="0"/>
          </a:p>
          <a:p>
            <a:r>
              <a:rPr lang="zh-CN" altLang="en-US" dirty="0"/>
              <a:t>每次多做一点点，积累起来就是质变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best is the enemy of the good.                   ——Voltaire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  <a:p>
            <a:r>
              <a:rPr lang="zh-CN" altLang="en-US" dirty="0"/>
              <a:t>认清自己</a:t>
            </a:r>
          </a:p>
          <a:p>
            <a:r>
              <a:rPr lang="zh-CN" altLang="en-US" dirty="0"/>
              <a:t>找准赛道</a:t>
            </a:r>
          </a:p>
          <a:p>
            <a:r>
              <a:rPr lang="zh-CN" altLang="en-US" dirty="0"/>
              <a:t>提升自己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关爱自己</a:t>
            </a:r>
          </a:p>
        </p:txBody>
      </p:sp>
    </p:spTree>
    <p:extLst>
      <p:ext uri="{BB962C8B-B14F-4D97-AF65-F5344CB8AC3E}">
        <p14:creationId xmlns:p14="http://schemas.microsoft.com/office/powerpoint/2010/main" val="154638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3242-C33D-0DF3-47F5-76412D9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一切事物都具有不确定性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A514E-E0AA-D868-4529-3811A142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不确定性永远是承担责任前的必经过程。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哈罗德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·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杰林，商人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Uncertainty will always be part of the taking-charge process.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                                                         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—Harold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Geneen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, businessman.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51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人力终有穷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心想事成只是一个美好的愿望，有的时候现实会很残酷。</a:t>
            </a:r>
            <a:endParaRPr lang="en-US" altLang="zh-CN" dirty="0"/>
          </a:p>
          <a:p>
            <a:r>
              <a:rPr lang="zh-CN" altLang="en-US" dirty="0"/>
              <a:t>走向社会之后，面临多方面的挑战，有的时候个人的力量很难改变事情的走向。</a:t>
            </a:r>
            <a:endParaRPr lang="en-US" altLang="zh-CN" dirty="0"/>
          </a:p>
          <a:p>
            <a:r>
              <a:rPr lang="zh-CN" altLang="en-US" dirty="0"/>
              <a:t>有的时候需要学会坦然的接受并不理想的结果。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给自己个喘息的时机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没有什么事情是过不去的。</a:t>
            </a:r>
            <a:endParaRPr lang="en-US" altLang="zh-CN" dirty="0"/>
          </a:p>
          <a:p>
            <a:r>
              <a:rPr lang="zh-CN" altLang="en-US" dirty="0"/>
              <a:t>必要的时候，可以给自己一个</a:t>
            </a:r>
            <a:r>
              <a:rPr lang="en-US" altLang="zh-CN" dirty="0"/>
              <a:t>gap year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休息是为了更好的出发。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97EC7-4D49-CCDA-F47E-E36C9F75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42" y="32113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effectLst/>
              </a:rPr>
              <a:t>青春孕育无限希望，青年创造美好明天。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    </a:t>
            </a:r>
            <a:r>
              <a:rPr lang="en-US" altLang="zh-CN" sz="2000" dirty="0">
                <a:effectLst/>
              </a:rPr>
              <a:t>——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仲 音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《 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人民日报 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2023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05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02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日 第 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01 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版）</a:t>
            </a:r>
            <a:br>
              <a:rPr lang="zh-CN" altLang="en-US" dirty="0">
                <a:effectLst/>
              </a:rPr>
            </a:br>
            <a:br>
              <a:rPr lang="en-US" altLang="zh-CN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自我介绍</a:t>
            </a:r>
          </a:p>
          <a:p>
            <a:r>
              <a:rPr lang="zh-CN" altLang="en-US" dirty="0"/>
              <a:t>认清自己</a:t>
            </a:r>
          </a:p>
          <a:p>
            <a:r>
              <a:rPr lang="zh-CN" altLang="en-US" dirty="0"/>
              <a:t>找准赛道</a:t>
            </a:r>
          </a:p>
          <a:p>
            <a:r>
              <a:rPr lang="zh-CN" altLang="en-US" dirty="0"/>
              <a:t>提升自己</a:t>
            </a:r>
          </a:p>
          <a:p>
            <a:r>
              <a:rPr lang="zh-CN" altLang="en-US" dirty="0"/>
              <a:t>关爱自己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中科院软件所</a:t>
            </a:r>
            <a:r>
              <a:rPr lang="en-US" altLang="zh-CN" dirty="0"/>
              <a:t>PLCT</a:t>
            </a:r>
            <a:r>
              <a:rPr lang="zh-CN" altLang="en-US" dirty="0"/>
              <a:t>实验室 项目主管</a:t>
            </a:r>
            <a:endParaRPr lang="en-US" altLang="zh-CN" dirty="0"/>
          </a:p>
          <a:p>
            <a:r>
              <a:rPr lang="en-US" altLang="zh-CN" dirty="0"/>
              <a:t>2012</a:t>
            </a:r>
            <a:r>
              <a:rPr lang="zh-CN" altLang="en-US" dirty="0"/>
              <a:t>年起，作为核心开发人员和项目经理参与组织开发多个编译器项目。长期坚持撰写技术博客，其中“</a:t>
            </a:r>
            <a:r>
              <a:rPr lang="en-US" altLang="zh-CN" dirty="0"/>
              <a:t>LLVM</a:t>
            </a:r>
            <a:r>
              <a:rPr lang="zh-CN" altLang="en-US" dirty="0"/>
              <a:t>每日谈”、“方舟编译器学习笔记”等系列影响较大，曾出版图书</a:t>
            </a:r>
            <a:r>
              <a:rPr lang="en-US" altLang="zh-CN" dirty="0"/>
              <a:t>3</a:t>
            </a:r>
            <a:r>
              <a:rPr lang="zh-CN" altLang="en-US" dirty="0"/>
              <a:t>部。目前活跃在</a:t>
            </a:r>
            <a:r>
              <a:rPr lang="en-US" altLang="zh-CN" dirty="0"/>
              <a:t>OSDT/</a:t>
            </a:r>
            <a:r>
              <a:rPr lang="en-US" altLang="zh-CN" dirty="0" err="1"/>
              <a:t>HelloGCC</a:t>
            </a:r>
            <a:r>
              <a:rPr lang="en-US" altLang="zh-CN" dirty="0"/>
              <a:t>/</a:t>
            </a:r>
            <a:r>
              <a:rPr lang="en-US" altLang="zh-CN" dirty="0" err="1"/>
              <a:t>HelloLLVM</a:t>
            </a:r>
            <a:r>
              <a:rPr lang="zh-CN" altLang="en-US" dirty="0"/>
              <a:t>、方舟编译器、</a:t>
            </a:r>
            <a:r>
              <a:rPr lang="en-US" altLang="zh-CN" dirty="0"/>
              <a:t>RISC-V</a:t>
            </a:r>
            <a:r>
              <a:rPr lang="zh-CN" altLang="en-US" dirty="0"/>
              <a:t>等开源社区，主要研究内容为</a:t>
            </a:r>
            <a:r>
              <a:rPr lang="en-US" altLang="zh-CN" dirty="0"/>
              <a:t>Clang/LLVM</a:t>
            </a:r>
            <a:r>
              <a:rPr lang="zh-CN" altLang="en-US" dirty="0"/>
              <a:t>、</a:t>
            </a:r>
            <a:r>
              <a:rPr lang="en-US" altLang="zh-CN" dirty="0"/>
              <a:t>JVM/ART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知乎</a:t>
            </a:r>
            <a:r>
              <a:rPr lang="en-US" altLang="zh-CN" dirty="0"/>
              <a:t>ID</a:t>
            </a:r>
            <a:r>
              <a:rPr lang="zh-CN" altLang="en-US" dirty="0"/>
              <a:t>：小乖他爹</a:t>
            </a:r>
            <a:r>
              <a:rPr lang="en-US" altLang="zh-CN" dirty="0"/>
              <a:t>     CSDN ID</a:t>
            </a:r>
            <a:r>
              <a:rPr lang="zh-CN" altLang="en-US" dirty="0"/>
              <a:t>：</a:t>
            </a:r>
            <a:r>
              <a:rPr lang="en-US" altLang="zh-CN" dirty="0"/>
              <a:t>snsn1984</a:t>
            </a:r>
          </a:p>
          <a:p>
            <a:r>
              <a:rPr lang="en-US" altLang="zh-CN" dirty="0"/>
              <a:t>2006</a:t>
            </a:r>
            <a:r>
              <a:rPr lang="zh-CN" altLang="en-US" dirty="0"/>
              <a:t>年进入职场，曾任职于华为、</a:t>
            </a:r>
            <a:r>
              <a:rPr lang="en-US" altLang="zh-CN" dirty="0"/>
              <a:t>MCW</a:t>
            </a:r>
            <a:r>
              <a:rPr lang="zh-CN" altLang="en-US" dirty="0"/>
              <a:t>、某央企、某省级国企。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认清自己</a:t>
            </a:r>
          </a:p>
          <a:p>
            <a:r>
              <a:rPr lang="zh-CN" altLang="en-US" dirty="0"/>
              <a:t>找准赛道</a:t>
            </a:r>
          </a:p>
          <a:p>
            <a:r>
              <a:rPr lang="zh-CN" altLang="en-US" dirty="0"/>
              <a:t>提升自己</a:t>
            </a:r>
          </a:p>
          <a:p>
            <a:r>
              <a:rPr lang="zh-CN" altLang="en-US" dirty="0"/>
              <a:t>关爱自己</a:t>
            </a:r>
          </a:p>
        </p:txBody>
      </p:sp>
    </p:spTree>
    <p:extLst>
      <p:ext uri="{BB962C8B-B14F-4D97-AF65-F5344CB8AC3E}">
        <p14:creationId xmlns:p14="http://schemas.microsoft.com/office/powerpoint/2010/main" val="125725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你想成为什么样的人？（事业）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你想做一番什么样的事业？</a:t>
            </a:r>
          </a:p>
          <a:p>
            <a:r>
              <a:rPr lang="zh-CN" altLang="en-US" dirty="0"/>
              <a:t>你想做的事业对社会有什么贡献？</a:t>
            </a:r>
          </a:p>
          <a:p>
            <a:r>
              <a:rPr lang="zh-CN" altLang="en-US" dirty="0"/>
              <a:t>你想做的事业能为家庭带来什么？</a:t>
            </a:r>
            <a:endParaRPr lang="en-US" altLang="zh-CN" dirty="0"/>
          </a:p>
          <a:p>
            <a:r>
              <a:rPr lang="zh-CN" altLang="en-US" dirty="0"/>
              <a:t>你想做的事业能为自己带来什么？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你想过一种什么样的生活？（生活）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你想在哪个类型的城市生活？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一线城市、新一线城市、二三线城市、四线城市、乡村山野；快节奏的城市、慢节奏的城市；气候干燥城市、气候湿润城市、沿海城市、高原城市等。</a:t>
            </a:r>
            <a:endParaRPr lang="en-US" altLang="zh-CN" dirty="0"/>
          </a:p>
          <a:p>
            <a:r>
              <a:rPr lang="zh-CN" altLang="en-US" dirty="0"/>
              <a:t>你在这个城市是要短暂生活还是要长期定居？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长期定居的话，需要考虑是否买房、教育资源、医疗资源。</a:t>
            </a:r>
            <a:endParaRPr lang="en-US" altLang="zh-CN" dirty="0"/>
          </a:p>
          <a:p>
            <a:r>
              <a:rPr lang="zh-CN" altLang="en-US" dirty="0"/>
              <a:t>你期望有一个什么样的小家庭？</a:t>
            </a:r>
            <a:endParaRPr lang="en-US" altLang="zh-CN" dirty="0"/>
          </a:p>
          <a:p>
            <a:r>
              <a:rPr lang="zh-CN" altLang="en-US" dirty="0"/>
              <a:t>你个人想过一种什么样的生活？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朝九晚五、拼搏。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你了解那些你想成为的人么？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地区</a:t>
            </a:r>
            <a:endParaRPr lang="en-US" altLang="zh-CN" dirty="0"/>
          </a:p>
          <a:p>
            <a:r>
              <a:rPr lang="zh-CN" altLang="en-US" dirty="0"/>
              <a:t>行业</a:t>
            </a:r>
            <a:endParaRPr lang="en-US" altLang="zh-CN" dirty="0"/>
          </a:p>
          <a:p>
            <a:r>
              <a:rPr lang="zh-CN" altLang="en-US" dirty="0"/>
              <a:t>企业</a:t>
            </a:r>
            <a:endParaRPr lang="en-US" altLang="zh-CN" dirty="0"/>
          </a:p>
          <a:p>
            <a:r>
              <a:rPr lang="zh-CN" altLang="en-US" dirty="0"/>
              <a:t>职位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你是什么样的人？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是否具备目标事业所应有的素养（性格、知识储备、心理建设）</a:t>
            </a:r>
          </a:p>
          <a:p>
            <a:r>
              <a:rPr lang="zh-CN" altLang="en-US" dirty="0"/>
              <a:t>你现在的生活是什么样的？（城市、家庭、个人）</a:t>
            </a:r>
            <a:endParaRPr lang="en-US" altLang="zh-CN" dirty="0"/>
          </a:p>
          <a:p>
            <a:r>
              <a:rPr lang="zh-CN" altLang="en-US" dirty="0"/>
              <a:t>是否具备目标事业所应有的资源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I2MjBlNzMxNGJkOTQ0ZGJmOTI0MjFjYjA0NWFlN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944</Words>
  <Application>Microsoft Office PowerPoint</Application>
  <PresentationFormat>宽屏</PresentationFormat>
  <Paragraphs>138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-apple-system</vt:lpstr>
      <vt:lpstr>PingFang SC</vt:lpstr>
      <vt:lpstr>SimSun</vt:lpstr>
      <vt:lpstr>Arial</vt:lpstr>
      <vt:lpstr>Calibri</vt:lpstr>
      <vt:lpstr>Office 主题</vt:lpstr>
      <vt:lpstr>IT 企业职业生涯发展规划</vt:lpstr>
      <vt:lpstr>目录</vt:lpstr>
      <vt:lpstr>目录</vt:lpstr>
      <vt:lpstr>自我介绍</vt:lpstr>
      <vt:lpstr>目录</vt:lpstr>
      <vt:lpstr>你想成为什么样的人？（事业）</vt:lpstr>
      <vt:lpstr>你想过一种什么样的生活？（生活）</vt:lpstr>
      <vt:lpstr>你了解那些你想成为的人么？</vt:lpstr>
      <vt:lpstr>你是什么样的人？</vt:lpstr>
      <vt:lpstr>为了目标，需要做什么？</vt:lpstr>
      <vt:lpstr>唯一不变的就是变化</vt:lpstr>
      <vt:lpstr>目录</vt:lpstr>
      <vt:lpstr>PowerPoint 演示文稿</vt:lpstr>
      <vt:lpstr>找准自己的赛道</vt:lpstr>
      <vt:lpstr>找到自己擅长的领域</vt:lpstr>
      <vt:lpstr>怎么选择自己的赛道</vt:lpstr>
      <vt:lpstr>不要轻易切换赛道</vt:lpstr>
      <vt:lpstr>也不要死守一条赛道</vt:lpstr>
      <vt:lpstr>目录</vt:lpstr>
      <vt:lpstr>PowerPoint 演示文稿</vt:lpstr>
      <vt:lpstr>提升自己的综合素养</vt:lpstr>
      <vt:lpstr>个人品牌建设</vt:lpstr>
      <vt:lpstr>不要总想着做到最好</vt:lpstr>
      <vt:lpstr>目录</vt:lpstr>
      <vt:lpstr>一切事物都具有不确定性</vt:lpstr>
      <vt:lpstr>人力终有穷</vt:lpstr>
      <vt:lpstr>给自己个喘息的时机</vt:lpstr>
      <vt:lpstr>青春孕育无限希望，青年创造美好明天。                         ——仲 音《 人民日报 》（ 2023年05月02日 第 01 版）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snsn1</dc:creator>
  <cp:lastModifiedBy>snsn19840203@163.com</cp:lastModifiedBy>
  <cp:revision>10</cp:revision>
  <dcterms:created xsi:type="dcterms:W3CDTF">2023-04-27T02:20:00Z</dcterms:created>
  <dcterms:modified xsi:type="dcterms:W3CDTF">2023-05-10T03:52:19Z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0EE520A03ECA40D1B9938AB551AF1E56_12</vt:lpwstr>
  </property>
  <property fmtid="{D5CDD505-2E9C-101B-9397-08002B2CF9AE}" pid="3" name="KSOProductBuildVer">
    <vt:lpwstr>2052-11.1.0.14036</vt:lpwstr>
  </property>
</Properties>
</file>