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8"/>
  </p:notesMasterIdLst>
  <p:sldIdLst>
    <p:sldId id="256" r:id="rId3"/>
    <p:sldId id="272" r:id="rId4"/>
    <p:sldId id="273" r:id="rId5"/>
    <p:sldId id="274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ee.com/openarkcompiler-incubato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方舟编译器孵化器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2020-01-10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E2DD31D-D315-4E62-8110-0B06C91149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3358630" cy="396070"/>
          </a:xfrm>
        </p:spPr>
        <p:txBody>
          <a:bodyPr/>
          <a:lstStyle/>
          <a:p>
            <a:r>
              <a:rPr lang="zh-CN" altLang="en-US" dirty="0"/>
              <a:t>方舟编译器孵化器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1C8F4-7A34-4373-9983-C7E88A8668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孵化方舟编译器相关子项目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72E678-B224-4FA6-9E68-964821BFD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40485B"/>
                </a:solidFill>
                <a:effectLst/>
                <a:latin typeface="Arial" panose="020B0604020202020204" pitchFamily="34" charset="0"/>
                <a:ea typeface="-apple-system"/>
              </a:rPr>
              <a:t>孵化方舟编译器相关子项目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297FF7-E4E9-4A57-8B03-7DB204A8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FE7300"/>
                </a:solidFill>
                <a:effectLst/>
                <a:latin typeface="Arial" panose="020B0604020202020204" pitchFamily="34" charset="0"/>
                <a:ea typeface="-apple-system"/>
                <a:hlinkClick r:id="rId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FF444E-76C0-449D-98E0-29E54BA5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5" y="2114550"/>
            <a:ext cx="8086725" cy="4591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DB8B419-015D-40D6-9DFD-2388567AECE3}"/>
              </a:ext>
            </a:extLst>
          </p:cNvPr>
          <p:cNvSpPr txBox="1"/>
          <p:nvPr/>
        </p:nvSpPr>
        <p:spPr>
          <a:xfrm>
            <a:off x="9073662" y="4135902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</a:p>
          <a:p>
            <a:r>
              <a:rPr lang="en-US" altLang="zh-CN" dirty="0"/>
              <a:t>https://gitee.com/organizations/openarkcompiler-incubator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9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14354-C746-4331-8D39-6BE0E97E9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458677" cy="396070"/>
          </a:xfrm>
        </p:spPr>
        <p:txBody>
          <a:bodyPr/>
          <a:lstStyle/>
          <a:p>
            <a:r>
              <a:rPr lang="zh-CN" altLang="en-US" dirty="0"/>
              <a:t>方舟编译器孵化器项目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3B2C8-A5C3-4E18-9FC1-87318CFE47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1637802"/>
            <a:ext cx="5842000" cy="428625"/>
          </a:xfrm>
        </p:spPr>
        <p:txBody>
          <a:bodyPr/>
          <a:lstStyle/>
          <a:p>
            <a:r>
              <a:rPr lang="en-US" altLang="zh-CN" dirty="0"/>
              <a:t>pacific: a toy runtime for ark compiler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2C7A10-CFC8-4408-8C24-CBA31384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706067"/>
            <a:ext cx="8099585" cy="31667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AEA719-DFD4-4606-B4C8-8AC4DB3E0493}"/>
              </a:ext>
            </a:extLst>
          </p:cNvPr>
          <p:cNvSpPr txBox="1"/>
          <p:nvPr/>
        </p:nvSpPr>
        <p:spPr>
          <a:xfrm>
            <a:off x="9087729" y="4317580"/>
            <a:ext cx="285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</a:p>
          <a:p>
            <a:r>
              <a:rPr lang="en-US" altLang="zh-CN" dirty="0"/>
              <a:t>https://gitee.com/organizations/openarkcompiler-incubator/projects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91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14354-C746-4331-8D39-6BE0E97E9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458677" cy="396070"/>
          </a:xfrm>
        </p:spPr>
        <p:txBody>
          <a:bodyPr/>
          <a:lstStyle/>
          <a:p>
            <a:r>
              <a:rPr lang="zh-CN" altLang="en-US" dirty="0"/>
              <a:t>方舟编译器孵化器项目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3B2C8-A5C3-4E18-9FC1-87318CFE47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1637802"/>
            <a:ext cx="5842000" cy="428625"/>
          </a:xfrm>
        </p:spPr>
        <p:txBody>
          <a:bodyPr/>
          <a:lstStyle/>
          <a:p>
            <a:r>
              <a:rPr lang="fr-FR" altLang="zh-CN" b="0" dirty="0"/>
              <a:t>Maple Compiler, Maple Engine, Maple FrontEnd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FCA3DA-3F0A-4A04-9F27-B9945469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67276"/>
            <a:ext cx="7964059" cy="20735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9B2B9F-7A4D-4C30-8A72-6F4A67E02D6A}"/>
              </a:ext>
            </a:extLst>
          </p:cNvPr>
          <p:cNvSpPr txBox="1"/>
          <p:nvPr/>
        </p:nvSpPr>
        <p:spPr>
          <a:xfrm>
            <a:off x="8623495" y="4642338"/>
            <a:ext cx="331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</a:p>
          <a:p>
            <a:r>
              <a:rPr lang="en-US" altLang="zh-CN" dirty="0"/>
              <a:t>https://gitee.com/harmonyos/OpenArkCompiler/issues/I182NY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7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求关注！求三连！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101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方舟编译器孵化器  PLCT实验室  史宁宁 2020-01-10</vt:lpstr>
      <vt:lpstr>PowerPoint 演示文稿</vt:lpstr>
      <vt:lpstr>PowerPoint 演示文稿</vt:lpstr>
      <vt:lpstr>PowerPoint 演示文稿</vt:lpstr>
      <vt:lpstr>求关注！求三连！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32</cp:revision>
  <dcterms:created xsi:type="dcterms:W3CDTF">2019-02-09T09:05:00Z</dcterms:created>
  <dcterms:modified xsi:type="dcterms:W3CDTF">2020-01-11T13:22:55Z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