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62" r:id="rId4"/>
    <p:sldId id="260" r:id="rId5"/>
    <p:sldId id="263" r:id="rId6"/>
    <p:sldId id="271" r:id="rId7"/>
    <p:sldId id="264" r:id="rId8"/>
    <p:sldId id="265" r:id="rId9"/>
    <p:sldId id="266" r:id="rId10"/>
    <p:sldId id="267" r:id="rId11"/>
    <p:sldId id="272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方舟编译器的开源进程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2019-12-05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  第一个稳定发布版本 </a:t>
            </a:r>
            <a:r>
              <a:rPr lang="en-US" altLang="zh-CN" dirty="0"/>
              <a:t>V0.2.1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581CD8-5D13-4AC4-AB11-0898E9449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1659485"/>
            <a:ext cx="9661634" cy="46836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811465-A6F1-4C59-AB93-AF3000927D4A}"/>
              </a:ext>
            </a:extLst>
          </p:cNvPr>
          <p:cNvSpPr txBox="1"/>
          <p:nvPr/>
        </p:nvSpPr>
        <p:spPr>
          <a:xfrm>
            <a:off x="6416567" y="6492875"/>
            <a:ext cx="72363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From</a:t>
            </a:r>
            <a:r>
              <a:rPr lang="zh-CN" altLang="en-US" sz="1400" dirty="0"/>
              <a:t>：</a:t>
            </a:r>
            <a:r>
              <a:rPr lang="en-US" altLang="zh-CN" sz="1400" dirty="0"/>
              <a:t>https://gitee.com/harmonyos/OpenArkCompiler/releases</a:t>
            </a:r>
            <a:endParaRPr lang="zh-CN" altLang="en-US" sz="1400" dirty="0"/>
          </a:p>
          <a:p>
            <a:endParaRPr lang="zh-CN" altLang="en-US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7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480305F-B2D8-4BF3-AD81-C969D1D7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3737"/>
            <a:ext cx="9144000" cy="1655762"/>
          </a:xfrm>
        </p:spPr>
        <p:txBody>
          <a:bodyPr/>
          <a:lstStyle/>
          <a:p>
            <a:r>
              <a:rPr lang="zh-CN" altLang="en-US" dirty="0"/>
              <a:t>未来的开源计划</a:t>
            </a:r>
          </a:p>
        </p:txBody>
      </p:sp>
    </p:spTree>
    <p:extLst>
      <p:ext uri="{BB962C8B-B14F-4D97-AF65-F5344CB8AC3E}">
        <p14:creationId xmlns:p14="http://schemas.microsoft.com/office/powerpoint/2010/main" val="211901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88D362-6840-4350-994C-32787EF93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4978400" cy="396070"/>
          </a:xfrm>
        </p:spPr>
        <p:txBody>
          <a:bodyPr/>
          <a:lstStyle/>
          <a:p>
            <a:r>
              <a:rPr lang="zh-CN" altLang="en-US" dirty="0"/>
              <a:t>方舟编译器未来的开源计划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84D446-6D87-4587-AEFA-FD05AA81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068" y="1554436"/>
            <a:ext cx="7700778" cy="47999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A5BB62-41AB-4CCF-936D-3D7EBBE0F867}"/>
              </a:ext>
            </a:extLst>
          </p:cNvPr>
          <p:cNvSpPr txBox="1"/>
          <p:nvPr/>
        </p:nvSpPr>
        <p:spPr>
          <a:xfrm>
            <a:off x="6403867" y="6565612"/>
            <a:ext cx="7236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From</a:t>
            </a:r>
            <a:r>
              <a:rPr lang="zh-CN" altLang="en-US" sz="1400" dirty="0"/>
              <a:t>：</a:t>
            </a:r>
            <a:r>
              <a:rPr lang="en-US" altLang="zh-CN" sz="1400" dirty="0"/>
              <a:t>https://gitee.com/harmonyos/OpenArkCompiler/issues/I14O1F</a:t>
            </a:r>
            <a:endParaRPr lang="zh-CN" altLang="en-US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4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en-US" altLang="zh-CN" dirty="0"/>
              <a:t>Thanks!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480305F-B2D8-4BF3-AD81-C969D1D7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3737"/>
            <a:ext cx="9144000" cy="1655762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日开源之前的进程</a:t>
            </a:r>
          </a:p>
        </p:txBody>
      </p:sp>
    </p:spTree>
    <p:extLst>
      <p:ext uri="{BB962C8B-B14F-4D97-AF65-F5344CB8AC3E}">
        <p14:creationId xmlns:p14="http://schemas.microsoft.com/office/powerpoint/2010/main" val="349691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   </a:t>
            </a:r>
            <a:r>
              <a:rPr lang="en-US" altLang="zh-CN" dirty="0"/>
              <a:t>P30</a:t>
            </a:r>
            <a:r>
              <a:rPr lang="zh-CN" altLang="en-US" dirty="0"/>
              <a:t>发布会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D20970-B601-4B3F-9058-6BCA4032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59112"/>
            <a:ext cx="10287000" cy="3419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7D4BED-93D8-4992-A467-50905F34F16E}"/>
              </a:ext>
            </a:extLst>
          </p:cNvPr>
          <p:cNvSpPr txBox="1"/>
          <p:nvPr/>
        </p:nvSpPr>
        <p:spPr>
          <a:xfrm>
            <a:off x="7621314" y="6521888"/>
            <a:ext cx="7236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From</a:t>
            </a:r>
            <a:r>
              <a:rPr lang="zh-CN" altLang="en-US" sz="1400" dirty="0"/>
              <a:t>：</a:t>
            </a:r>
            <a:r>
              <a:rPr lang="en-US" altLang="zh-CN" sz="1400" dirty="0"/>
              <a:t>http://www.c114.com.cn/news/126/a1086710.html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64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  华为</a:t>
            </a:r>
            <a:r>
              <a:rPr lang="en-US" altLang="zh-CN" dirty="0"/>
              <a:t>EMUI</a:t>
            </a:r>
            <a:r>
              <a:rPr lang="zh-CN" altLang="en-US" dirty="0"/>
              <a:t>软件沟通会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CBB581-F779-4854-9831-D6C65C863FF1}"/>
              </a:ext>
            </a:extLst>
          </p:cNvPr>
          <p:cNvSpPr txBox="1"/>
          <p:nvPr/>
        </p:nvSpPr>
        <p:spPr>
          <a:xfrm>
            <a:off x="7735614" y="6508477"/>
            <a:ext cx="7236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From</a:t>
            </a:r>
            <a:r>
              <a:rPr lang="zh-CN" altLang="en-US" sz="1400" dirty="0"/>
              <a:t>：</a:t>
            </a:r>
            <a:r>
              <a:rPr lang="en-US" altLang="zh-CN" sz="1400" dirty="0"/>
              <a:t>https://www.zhihu.com/question/319688949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3B0995-E96E-43ED-9723-28BA16C31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30" y="1528597"/>
            <a:ext cx="8853119" cy="49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  方舟编译器首批源码开放</a:t>
            </a:r>
            <a:endParaRPr kumimoji="1" lang="zh-CN" altLang="en-US" dirty="0"/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6296B614-8346-40CE-83D1-2C0EF3AA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793164"/>
            <a:ext cx="8943975" cy="3962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747F20-0F01-4857-93E7-16DEDF01ECD6}"/>
              </a:ext>
            </a:extLst>
          </p:cNvPr>
          <p:cNvSpPr txBox="1"/>
          <p:nvPr/>
        </p:nvSpPr>
        <p:spPr>
          <a:xfrm>
            <a:off x="8121868" y="6470650"/>
            <a:ext cx="7236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From</a:t>
            </a:r>
            <a:r>
              <a:rPr lang="zh-CN" altLang="en-US" sz="1400" dirty="0"/>
              <a:t>：</a:t>
            </a:r>
            <a:r>
              <a:rPr lang="en-US" altLang="zh-CN" sz="1400" dirty="0"/>
              <a:t>https://www.openarkcompiler.cn/home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96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480305F-B2D8-4BF3-AD81-C969D1D7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3737"/>
            <a:ext cx="9144000" cy="1655762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日开源之后的进程</a:t>
            </a:r>
          </a:p>
        </p:txBody>
      </p:sp>
    </p:spTree>
    <p:extLst>
      <p:ext uri="{BB962C8B-B14F-4D97-AF65-F5344CB8AC3E}">
        <p14:creationId xmlns:p14="http://schemas.microsoft.com/office/powerpoint/2010/main" val="360614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   方舟编译器开源技术沙龙</a:t>
            </a:r>
            <a:endParaRPr kumimoji="1" lang="zh-CN" altLang="en-US" dirty="0"/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FBEC82F4-C8A4-4C3D-BB7D-A8911F2CF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37" y="1804988"/>
            <a:ext cx="8321565" cy="45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2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  绿盟</a:t>
            </a:r>
            <a:r>
              <a:rPr lang="en-US" altLang="zh-CN" dirty="0"/>
              <a:t>2019</a:t>
            </a:r>
            <a:r>
              <a:rPr lang="zh-CN" altLang="en-US" dirty="0"/>
              <a:t>年开发者大会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29D8DB-36DF-4EF1-B10E-CB14918D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536" y="1569378"/>
            <a:ext cx="6804073" cy="51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5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  短暂存在的</a:t>
            </a:r>
            <a:r>
              <a:rPr lang="en-US" altLang="zh-CN" dirty="0"/>
              <a:t>V0.3</a:t>
            </a:r>
            <a:r>
              <a:rPr lang="zh-CN" altLang="en-US" dirty="0"/>
              <a:t>和</a:t>
            </a:r>
            <a:r>
              <a:rPr lang="en-US" altLang="zh-CN" dirty="0"/>
              <a:t>V0.3-alpha</a:t>
            </a:r>
            <a:r>
              <a:rPr lang="zh-CN" altLang="en-US" dirty="0"/>
              <a:t>版本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FB79D9-39E8-40DB-B5B1-56CB0B00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69" y="1690688"/>
            <a:ext cx="8586121" cy="49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6503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200</Words>
  <Application>Microsoft Office PowerPoint</Application>
  <PresentationFormat>宽屏</PresentationFormat>
  <Paragraphs>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普通样式</vt:lpstr>
      <vt:lpstr>  方舟编译器的开源进程  PLCT实验室  史宁宁 2019-12-05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18</cp:revision>
  <dcterms:created xsi:type="dcterms:W3CDTF">2019-02-09T09:05:00Z</dcterms:created>
  <dcterms:modified xsi:type="dcterms:W3CDTF">2019-12-05T13:33:48Z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