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70" r:id="rId4"/>
    <p:sldId id="272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方舟编译器的架构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2019-12-14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7752FA-2166-472F-92C2-41FF3163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9" y="1149713"/>
            <a:ext cx="11588682" cy="48469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C05667D-4BC2-4F0C-9464-E0C40DB5A366}"/>
              </a:ext>
            </a:extLst>
          </p:cNvPr>
          <p:cNvSpPr/>
          <p:nvPr/>
        </p:nvSpPr>
        <p:spPr>
          <a:xfrm>
            <a:off x="5683348" y="6464970"/>
            <a:ext cx="85769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From:  Fred Chow 《The  increasing significance of intermediate representations in compilers》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726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263441-B817-4A33-8832-F9580F718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472"/>
            <a:ext cx="12192000" cy="50643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E0359C7-5391-45C9-8D1E-9EF192F874A7}"/>
              </a:ext>
            </a:extLst>
          </p:cNvPr>
          <p:cNvSpPr/>
          <p:nvPr/>
        </p:nvSpPr>
        <p:spPr>
          <a:xfrm>
            <a:off x="7296444" y="647651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/>
              <a:t>From: https://www.openarkcompiler.cn/document/frameworkDesgin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579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694CD67-5DB0-45D1-A550-2E309FF7B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6" y="1033462"/>
            <a:ext cx="11391900" cy="47910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D0CF40-4C23-47F0-A0C5-18A8DA9417DF}"/>
              </a:ext>
            </a:extLst>
          </p:cNvPr>
          <p:cNvSpPr/>
          <p:nvPr/>
        </p:nvSpPr>
        <p:spPr>
          <a:xfrm>
            <a:off x="7911100" y="644473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/>
              <a:t>From:  </a:t>
            </a:r>
            <a:r>
              <a:rPr lang="zh-CN" altLang="en-US" sz="1200" dirty="0"/>
              <a:t>赵俊民</a:t>
            </a:r>
            <a:r>
              <a:rPr lang="en-US" altLang="zh-CN" sz="1200" dirty="0"/>
              <a:t>《</a:t>
            </a:r>
            <a:r>
              <a:rPr lang="zh-CN" altLang="en-US" sz="1200" dirty="0"/>
              <a:t>方舟基础架构与</a:t>
            </a:r>
            <a:r>
              <a:rPr lang="en-US" altLang="zh-CN" sz="1200" dirty="0"/>
              <a:t>IR</a:t>
            </a:r>
            <a:r>
              <a:rPr lang="zh-CN" altLang="en-US" sz="1200" dirty="0"/>
              <a:t>中间表示详细介绍</a:t>
            </a:r>
            <a:r>
              <a:rPr lang="en-US" altLang="zh-CN" sz="1200" dirty="0"/>
              <a:t>》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770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en-US" altLang="zh-CN" dirty="0"/>
              <a:t>Thanks!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61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普通样式</vt:lpstr>
      <vt:lpstr>  方舟编译器的架构  PLCT实验室  史宁宁 2019-12-14</vt:lpstr>
      <vt:lpstr>PowerPoint 演示文稿</vt:lpstr>
      <vt:lpstr>PowerPoint 演示文稿</vt:lpstr>
      <vt:lpstr>PowerPoint 演示文稿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19</cp:revision>
  <dcterms:created xsi:type="dcterms:W3CDTF">2019-02-09T09:05:00Z</dcterms:created>
  <dcterms:modified xsi:type="dcterms:W3CDTF">2019-12-14T02:30:37Z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