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什么样的人适合学习方舟编译器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2019-12-21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编程初学者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053883"/>
            <a:ext cx="10677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问：初接触编程的新人，可以从方舟编译器入手吗？还是一定要学好其他的语言？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答：初接触编程的新人，还是不建议从方舟编译器开始入手。应该先熟悉编程语言，至少对</a:t>
            </a:r>
            <a:r>
              <a:rPr lang="en-US" altLang="zh-CN" sz="2800" dirty="0"/>
              <a:t>C</a:t>
            </a:r>
            <a:r>
              <a:rPr lang="zh-CN" altLang="en-US" sz="2800" dirty="0"/>
              <a:t>或</a:t>
            </a:r>
            <a:r>
              <a:rPr lang="en-US" altLang="zh-CN" sz="2800" dirty="0"/>
              <a:t>C++</a:t>
            </a:r>
            <a:r>
              <a:rPr lang="zh-CN" altLang="en-US" sz="2800" dirty="0"/>
              <a:t>这种偏底层的语言足够熟悉，打牢基础之后再去学习编译原理。在学习编译原理的同时，可以结合具体的编译器实现去学习。（包含方舟编译器）</a:t>
            </a:r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开发者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053883"/>
            <a:ext cx="10677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问：</a:t>
            </a:r>
            <a:r>
              <a:rPr lang="en-US" altLang="zh-CN" sz="2800" dirty="0"/>
              <a:t>APP</a:t>
            </a:r>
            <a:r>
              <a:rPr lang="zh-CN" altLang="en-US" sz="2800" dirty="0"/>
              <a:t>开发者有没有必要学习方舟编译器？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答：</a:t>
            </a:r>
            <a:r>
              <a:rPr lang="en-US" altLang="zh-CN" sz="2800" dirty="0"/>
              <a:t>APP</a:t>
            </a:r>
            <a:r>
              <a:rPr lang="zh-CN" altLang="en-US" sz="2800" dirty="0"/>
              <a:t>开发者可以了解</a:t>
            </a:r>
            <a:r>
              <a:rPr lang="en-US" altLang="zh-CN" sz="2800" dirty="0"/>
              <a:t>APP</a:t>
            </a:r>
            <a:r>
              <a:rPr lang="zh-CN" altLang="en-US" sz="2800" dirty="0"/>
              <a:t>在方舟编译器的环境之下的执行流程和之前有什么不同，有利于打通整个</a:t>
            </a:r>
            <a:r>
              <a:rPr lang="en-US" altLang="zh-CN" sz="2800" dirty="0"/>
              <a:t>APP</a:t>
            </a:r>
            <a:r>
              <a:rPr lang="zh-CN" altLang="en-US" sz="2800" dirty="0"/>
              <a:t>的执行流程。同时，也可以了解下方舟编译器的优化策略，有利于更加高效的基于方舟编译器开发</a:t>
            </a:r>
            <a:r>
              <a:rPr lang="en-US" altLang="zh-CN" sz="2800" dirty="0"/>
              <a:t>APP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13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编译器开发者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053883"/>
            <a:ext cx="10677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问：？？？？？？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答：？？？？？？</a:t>
            </a:r>
          </a:p>
        </p:txBody>
      </p:sp>
    </p:spTree>
    <p:extLst>
      <p:ext uri="{BB962C8B-B14F-4D97-AF65-F5344CB8AC3E}">
        <p14:creationId xmlns:p14="http://schemas.microsoft.com/office/powerpoint/2010/main" val="167733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求关注！求点赞！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198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普通样式</vt:lpstr>
      <vt:lpstr>  什么样的人适合学习方舟编译器  PLCT实验室  史宁宁 2019-12-21</vt:lpstr>
      <vt:lpstr>PowerPoint 演示文稿</vt:lpstr>
      <vt:lpstr>PowerPoint 演示文稿</vt:lpstr>
      <vt:lpstr>PowerPoint 演示文稿</vt:lpstr>
      <vt:lpstr>求关注！求点赞！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24</cp:revision>
  <dcterms:created xsi:type="dcterms:W3CDTF">2019-02-09T09:05:00Z</dcterms:created>
  <dcterms:modified xsi:type="dcterms:W3CDTF">2019-12-29T00:40:02Z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