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70" r:id="rId4"/>
    <p:sldId id="271" r:id="rId5"/>
    <p:sldId id="26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2019/12/28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我们为什么关注方舟编译器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2019-12-28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因为我们是</a:t>
            </a:r>
            <a:r>
              <a:rPr lang="en-US" altLang="zh-CN" dirty="0"/>
              <a:t>PLCT</a:t>
            </a:r>
            <a:r>
              <a:rPr lang="zh-CN" altLang="en-US" dirty="0"/>
              <a:t>实验室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897944"/>
            <a:ext cx="106773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PLCT</a:t>
            </a:r>
            <a:r>
              <a:rPr lang="zh-CN" altLang="en-US" sz="2800" dirty="0"/>
              <a:t>实验室全称是程序语言与编译技术实验室，隶属于中科院软件所智能软件研究中心，专注于程序语言与编译技术。</a:t>
            </a:r>
          </a:p>
        </p:txBody>
      </p:sp>
    </p:spTree>
    <p:extLst>
      <p:ext uri="{BB962C8B-B14F-4D97-AF65-F5344CB8AC3E}">
        <p14:creationId xmlns:p14="http://schemas.microsoft.com/office/powerpoint/2010/main" val="21664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我们不只关注方舟编译器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897944"/>
            <a:ext cx="1067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LLVM</a:t>
            </a:r>
            <a:r>
              <a:rPr lang="zh-CN" altLang="en-US" sz="2800" dirty="0"/>
              <a:t>、</a:t>
            </a:r>
            <a:r>
              <a:rPr lang="en-US" altLang="zh-CN" sz="2800" dirty="0"/>
              <a:t>GCC</a:t>
            </a:r>
            <a:r>
              <a:rPr lang="zh-CN" altLang="en-US" sz="2800" dirty="0"/>
              <a:t>、</a:t>
            </a:r>
            <a:r>
              <a:rPr lang="en-US" altLang="zh-CN" sz="2800" dirty="0"/>
              <a:t>RISCV</a:t>
            </a:r>
            <a:r>
              <a:rPr lang="zh-CN" altLang="en-US" sz="2800" dirty="0"/>
              <a:t>工具链等，都是我们的关注对象。</a:t>
            </a:r>
          </a:p>
        </p:txBody>
      </p:sp>
    </p:spTree>
    <p:extLst>
      <p:ext uri="{BB962C8B-B14F-4D97-AF65-F5344CB8AC3E}">
        <p14:creationId xmlns:p14="http://schemas.microsoft.com/office/powerpoint/2010/main" val="199686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11486054" cy="396070"/>
          </a:xfrm>
        </p:spPr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让技术回归技术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A75273-4ECD-401E-A365-EA0DA90F0A24}"/>
              </a:ext>
            </a:extLst>
          </p:cNvPr>
          <p:cNvSpPr txBox="1"/>
          <p:nvPr/>
        </p:nvSpPr>
        <p:spPr>
          <a:xfrm>
            <a:off x="872197" y="2897944"/>
            <a:ext cx="10677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zh-CN" altLang="en-US" sz="2800" dirty="0"/>
              <a:t>让技术归回技术，从中发现优点和缺点。</a:t>
            </a:r>
          </a:p>
        </p:txBody>
      </p:sp>
    </p:spTree>
    <p:extLst>
      <p:ext uri="{BB962C8B-B14F-4D97-AF65-F5344CB8AC3E}">
        <p14:creationId xmlns:p14="http://schemas.microsoft.com/office/powerpoint/2010/main" val="214575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求关注！求点赞！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94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普通样式</vt:lpstr>
      <vt:lpstr>  我们为什么关注方舟编译器  PLCT实验室  史宁宁 2019-12-28</vt:lpstr>
      <vt:lpstr>PowerPoint 演示文稿</vt:lpstr>
      <vt:lpstr>PowerPoint 演示文稿</vt:lpstr>
      <vt:lpstr>PowerPoint 演示文稿</vt:lpstr>
      <vt:lpstr>求关注！求点赞！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24</cp:revision>
  <dcterms:created xsi:type="dcterms:W3CDTF">2019-02-09T09:05:00Z</dcterms:created>
  <dcterms:modified xsi:type="dcterms:W3CDTF">2019-12-28T08:56:57Z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