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8"/>
  </p:notesMasterIdLst>
  <p:sldIdLst>
    <p:sldId id="256" r:id="rId3"/>
    <p:sldId id="272" r:id="rId4"/>
    <p:sldId id="273" r:id="rId5"/>
    <p:sldId id="274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e.com/openarkcompiler-incubato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方舟编译器孵化器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2020-01-10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E2DD31D-D315-4E62-8110-0B06C9114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3358630" cy="396070"/>
          </a:xfrm>
        </p:spPr>
        <p:txBody>
          <a:bodyPr/>
          <a:lstStyle/>
          <a:p>
            <a:r>
              <a:rPr lang="zh-CN" altLang="en-US" dirty="0"/>
              <a:t>方舟编译器孵化器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1C8F4-7A34-4373-9983-C7E88A866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孵化方舟编译器相关子项目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72E678-B224-4FA6-9E68-964821BF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40485B"/>
                </a:solidFill>
                <a:effectLst/>
                <a:latin typeface="Arial" panose="020B0604020202020204" pitchFamily="34" charset="0"/>
                <a:ea typeface="-apple-system"/>
              </a:rPr>
              <a:t>孵化方舟编译器相关子项目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297FF7-E4E9-4A57-8B03-7DB204A8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1" i="0" u="none" strike="noStrike" cap="none" normalizeH="0" baseline="0">
                <a:ln>
                  <a:noFill/>
                </a:ln>
                <a:solidFill>
                  <a:srgbClr val="FE7300"/>
                </a:solidFill>
                <a:effectLst/>
                <a:latin typeface="Arial" panose="020B0604020202020204" pitchFamily="34" charset="0"/>
                <a:ea typeface="-apple-system"/>
                <a:hlinkClick r:id="rId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FF444E-76C0-449D-98E0-29E54BA5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5" y="2114550"/>
            <a:ext cx="8086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14354-C746-4331-8D39-6BE0E97E9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458677" cy="396070"/>
          </a:xfrm>
        </p:spPr>
        <p:txBody>
          <a:bodyPr/>
          <a:lstStyle/>
          <a:p>
            <a:r>
              <a:rPr lang="zh-CN" altLang="en-US" dirty="0"/>
              <a:t>方舟编译器孵化器项目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3B2C8-A5C3-4E18-9FC1-87318CFE47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1637802"/>
            <a:ext cx="5842000" cy="428625"/>
          </a:xfrm>
        </p:spPr>
        <p:txBody>
          <a:bodyPr/>
          <a:lstStyle/>
          <a:p>
            <a:r>
              <a:rPr lang="en-US" altLang="zh-CN" dirty="0"/>
              <a:t>pacific: a toy runtime for ark compiler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C7A10-CFC8-4408-8C24-CBA3138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706067"/>
            <a:ext cx="8099585" cy="31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B14354-C746-4331-8D39-6BE0E97E96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458677" cy="396070"/>
          </a:xfrm>
        </p:spPr>
        <p:txBody>
          <a:bodyPr/>
          <a:lstStyle/>
          <a:p>
            <a:r>
              <a:rPr lang="zh-CN" altLang="en-US" dirty="0"/>
              <a:t>方舟编译器孵化器项目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3B2C8-A5C3-4E18-9FC1-87318CFE47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4000" y="1637802"/>
            <a:ext cx="5842000" cy="428625"/>
          </a:xfrm>
        </p:spPr>
        <p:txBody>
          <a:bodyPr/>
          <a:lstStyle/>
          <a:p>
            <a:r>
              <a:rPr lang="fr-FR" altLang="zh-CN" b="0" dirty="0"/>
              <a:t>Maple Compiler, Maple Engine, Maple FrontEnd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FCA3DA-3F0A-4A04-9F27-B9945469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67276"/>
            <a:ext cx="7964059" cy="207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求关注！求三连！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62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方舟编译器孵化器  PLCT实验室  史宁宁 2020-01-10</vt:lpstr>
      <vt:lpstr>PowerPoint 演示文稿</vt:lpstr>
      <vt:lpstr>PowerPoint 演示文稿</vt:lpstr>
      <vt:lpstr>PowerPoint 演示文稿</vt:lpstr>
      <vt:lpstr>求关注！求三连！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31</cp:revision>
  <dcterms:created xsi:type="dcterms:W3CDTF">2019-02-09T09:05:00Z</dcterms:created>
  <dcterms:modified xsi:type="dcterms:W3CDTF">2020-01-10T02:44:20Z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