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7"/>
  </p:notesMasterIdLst>
  <p:sldIdLst>
    <p:sldId id="256" r:id="rId3"/>
    <p:sldId id="274" r:id="rId4"/>
    <p:sldId id="275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346" autoAdjust="0"/>
  </p:normalViewPr>
  <p:slideViewPr>
    <p:cSldViewPr snapToGrid="0" snapToObjects="1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157288"/>
            <a:ext cx="8160068" cy="4843462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方舟编译器社区</a:t>
            </a:r>
            <a:r>
              <a:rPr lang="en-US" altLang="zh-CN" dirty="0"/>
              <a:t>Roadmap</a:t>
            </a:r>
            <a:r>
              <a:rPr lang="zh-CN" altLang="en-US" dirty="0"/>
              <a:t>解读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2800" dirty="0"/>
              <a:t>中科院软件所智能软件研究中心  </a:t>
            </a:r>
            <a:r>
              <a:rPr lang="en-US" altLang="zh-CN" sz="2800" dirty="0"/>
              <a:t>PLCT</a:t>
            </a:r>
            <a:r>
              <a:rPr lang="zh-CN" altLang="en-US" sz="2800" dirty="0"/>
              <a:t>实验室  </a:t>
            </a:r>
            <a:br>
              <a:rPr lang="en-US" altLang="zh-CN" sz="2800" dirty="0"/>
            </a:br>
            <a:r>
              <a:rPr lang="zh-CN" altLang="en-US" sz="2800" dirty="0"/>
              <a:t>史宁宁</a:t>
            </a:r>
            <a:br>
              <a:rPr lang="en-US" altLang="zh-CN" sz="2800" dirty="0"/>
            </a:br>
            <a:r>
              <a:rPr lang="en-US" altLang="zh-CN" sz="2800" dirty="0"/>
              <a:t>2020-01-12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14354-C746-4331-8D39-6BE0E97E9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458677" cy="396070"/>
          </a:xfrm>
        </p:spPr>
        <p:txBody>
          <a:bodyPr/>
          <a:lstStyle/>
          <a:p>
            <a:r>
              <a:rPr lang="zh-CN" altLang="en-US" dirty="0"/>
              <a:t>方舟编译器社区</a:t>
            </a:r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F193E-49C5-46D6-AA54-0DC832E9DA92}"/>
              </a:ext>
            </a:extLst>
          </p:cNvPr>
          <p:cNvSpPr/>
          <p:nvPr/>
        </p:nvSpPr>
        <p:spPr>
          <a:xfrm>
            <a:off x="864576" y="2263390"/>
            <a:ext cx="72364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方舟社区当前阶段目标是能完整编译、运行</a:t>
            </a:r>
            <a:r>
              <a:rPr lang="en-US" altLang="zh-CN" sz="2400" dirty="0"/>
              <a:t>Java</a:t>
            </a:r>
            <a:r>
              <a:rPr lang="zh-CN" altLang="en-US" sz="2400" dirty="0"/>
              <a:t>程序，所以需要把编译器及编译器运行时相关部件都开源。各个阶段的安排如下：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前端当前不是主要瓶颈，按原计划开源；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其中编译器中端当前已经可以往社区陆续开源分析与优化</a:t>
            </a:r>
            <a:r>
              <a:rPr lang="en-US" altLang="zh-CN" sz="2400" dirty="0"/>
              <a:t>Phase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后端</a:t>
            </a:r>
            <a:r>
              <a:rPr lang="en-US" altLang="zh-CN" sz="2400" dirty="0"/>
              <a:t>O0</a:t>
            </a:r>
            <a:r>
              <a:rPr lang="zh-CN" altLang="en-US" sz="2400" dirty="0"/>
              <a:t>先开源，近期开始走开源流程，目标</a:t>
            </a:r>
            <a:r>
              <a:rPr lang="en-US" altLang="zh-CN" sz="2400" dirty="0"/>
              <a:t>2</a:t>
            </a:r>
            <a:r>
              <a:rPr lang="zh-CN" altLang="en-US" sz="2400" dirty="0"/>
              <a:t>月份实现。</a:t>
            </a:r>
            <a:endParaRPr lang="en-US" altLang="zh-CN" sz="24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CDBFF9D-887C-4A9B-8906-D28F2BE6A1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开源目标及进程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0C014D-B06D-4334-88BB-2D681CA4C01E}"/>
              </a:ext>
            </a:extLst>
          </p:cNvPr>
          <p:cNvSpPr txBox="1"/>
          <p:nvPr/>
        </p:nvSpPr>
        <p:spPr>
          <a:xfrm>
            <a:off x="8501063" y="2066427"/>
            <a:ext cx="34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：</a:t>
            </a:r>
            <a:r>
              <a:rPr lang="en-US" altLang="zh-CN" dirty="0"/>
              <a:t>https://mp.weixin.qq.com/s/Sz-sl2XeaPsbavBQlC1oGg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72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B5E1F5-0F26-44E6-AB39-12B2DE02A2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4732338" cy="396070"/>
          </a:xfrm>
        </p:spPr>
        <p:txBody>
          <a:bodyPr/>
          <a:lstStyle/>
          <a:p>
            <a:r>
              <a:rPr lang="zh-CN" altLang="en-US" dirty="0"/>
              <a:t>方舟编译器社区</a:t>
            </a:r>
            <a:r>
              <a:rPr lang="en-US" altLang="zh-CN" dirty="0"/>
              <a:t>Roadmap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5DC29-2B1D-4BE8-AD55-A67BE62541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0" dirty="0"/>
              <a:t>Runtime</a:t>
            </a:r>
            <a:r>
              <a:rPr lang="zh-CN" altLang="en-US" b="0" dirty="0"/>
              <a:t>整体开源策略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56AB74-6DEB-4CB1-8ABF-FB8251990B94}"/>
              </a:ext>
            </a:extLst>
          </p:cNvPr>
          <p:cNvSpPr/>
          <p:nvPr/>
        </p:nvSpPr>
        <p:spPr>
          <a:xfrm>
            <a:off x="928688" y="2505670"/>
            <a:ext cx="63293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目标：</a:t>
            </a:r>
            <a:endParaRPr lang="en-US" altLang="zh-CN" sz="2400" dirty="0"/>
          </a:p>
          <a:p>
            <a:r>
              <a:rPr lang="zh-CN" altLang="en-US" sz="2400" dirty="0"/>
              <a:t>社区上聚焦支持</a:t>
            </a:r>
            <a:r>
              <a:rPr lang="en-US" altLang="zh-CN" sz="2400" dirty="0" err="1"/>
              <a:t>Openjdk</a:t>
            </a:r>
            <a:r>
              <a:rPr lang="en-US" altLang="zh-CN" sz="2400" dirty="0"/>
              <a:t> java</a:t>
            </a:r>
            <a:r>
              <a:rPr lang="zh-CN" altLang="en-US" sz="2400" dirty="0"/>
              <a:t>基础库，支持</a:t>
            </a:r>
            <a:r>
              <a:rPr lang="en-US" altLang="zh-CN" sz="2400" dirty="0"/>
              <a:t>Linux</a:t>
            </a:r>
            <a:r>
              <a:rPr lang="zh-CN" altLang="en-US" sz="2400" dirty="0"/>
              <a:t>上可以跑</a:t>
            </a:r>
            <a:r>
              <a:rPr lang="en-US" altLang="zh-CN" sz="2400" dirty="0"/>
              <a:t>Java</a:t>
            </a:r>
            <a:r>
              <a:rPr lang="zh-CN" altLang="en-US" sz="2400" dirty="0"/>
              <a:t>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具体实现路径：</a:t>
            </a:r>
            <a:endParaRPr lang="en-US" altLang="zh-CN" sz="2400" dirty="0"/>
          </a:p>
          <a:p>
            <a:r>
              <a:rPr lang="zh-CN" altLang="en-US" sz="2400" dirty="0"/>
              <a:t>方舟开源团队将</a:t>
            </a:r>
            <a:r>
              <a:rPr lang="en-US" altLang="zh-CN" sz="2400" dirty="0"/>
              <a:t>Runtime</a:t>
            </a:r>
            <a:r>
              <a:rPr lang="zh-CN" altLang="en-US" sz="2400" dirty="0"/>
              <a:t>框架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Openjdk</a:t>
            </a:r>
            <a:r>
              <a:rPr lang="zh-CN" altLang="en-US" sz="2400" dirty="0"/>
              <a:t>支持开源，支持将</a:t>
            </a:r>
            <a:r>
              <a:rPr lang="en-US" altLang="zh-CN" sz="2400" dirty="0"/>
              <a:t>Java</a:t>
            </a:r>
            <a:r>
              <a:rPr lang="zh-CN" altLang="en-US" sz="2400" dirty="0"/>
              <a:t>程序编译和运行在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上，实现社区可开发验证。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1F290A-E6F2-4E1F-9315-F3359AE43CF4}"/>
              </a:ext>
            </a:extLst>
          </p:cNvPr>
          <p:cNvSpPr txBox="1"/>
          <p:nvPr/>
        </p:nvSpPr>
        <p:spPr>
          <a:xfrm>
            <a:off x="8343901" y="2195015"/>
            <a:ext cx="34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：</a:t>
            </a:r>
            <a:r>
              <a:rPr lang="en-US" altLang="zh-CN" dirty="0"/>
              <a:t>https://mp.weixin.qq.com/s/Sz-sl2XeaPsbavBQlC1oGg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90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求关注！求三连！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211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方舟编译器社区Roadmap解读  中科院软件所智能软件研究中心  PLCT实验室   史宁宁 2020-01-12</vt:lpstr>
      <vt:lpstr>PowerPoint 演示文稿</vt:lpstr>
      <vt:lpstr>PowerPoint 演示文稿</vt:lpstr>
      <vt:lpstr>求关注！求三连！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34</cp:revision>
  <dcterms:created xsi:type="dcterms:W3CDTF">2019-02-09T09:05:00Z</dcterms:created>
  <dcterms:modified xsi:type="dcterms:W3CDTF">2020-01-12T02:33:42Z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