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7" r:id="rId2"/>
  </p:sldMasterIdLst>
  <p:notesMasterIdLst>
    <p:notesMasterId r:id="rId11"/>
  </p:notesMasterIdLst>
  <p:sldIdLst>
    <p:sldId id="256" r:id="rId3"/>
    <p:sldId id="272" r:id="rId4"/>
    <p:sldId id="273" r:id="rId5"/>
    <p:sldId id="262" r:id="rId6"/>
    <p:sldId id="274" r:id="rId7"/>
    <p:sldId id="270" r:id="rId8"/>
    <p:sldId id="275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509AFD"/>
    <a:srgbClr val="4F7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0880-F302-464D-8BDD-89094BDEB1E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07B0A-F276-4E1B-B287-2F4A9EBD9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5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3854450" y="4984501"/>
            <a:ext cx="4483100" cy="474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智能软件研究中心通用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902993" y="5816058"/>
            <a:ext cx="2386013" cy="301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孟令中  副研究员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5321299" y="6188386"/>
            <a:ext cx="1549400" cy="285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2019/02/25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54000" y="1006737"/>
            <a:ext cx="1493777" cy="613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F7BF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 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361281" y="1884904"/>
            <a:ext cx="3488510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1361280" y="2577869"/>
            <a:ext cx="3488511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02</a:t>
            </a:r>
            <a:r>
              <a:rPr kumimoji="1" lang="zh-CN" altLang="en-US" dirty="0"/>
              <a:t> 项目计划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361280" y="3270834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03</a:t>
            </a:r>
            <a:r>
              <a:rPr kumimoji="1" lang="zh-CN" altLang="en-US" dirty="0"/>
              <a:t> 项目所需人力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1361280" y="3963799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04</a:t>
            </a:r>
            <a:r>
              <a:rPr kumimoji="1" lang="zh-CN" altLang="en-US" dirty="0"/>
              <a:t> 项目市场用户调研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49262"/>
            <a:ext cx="12192000" cy="685800"/>
          </a:xfrm>
          <a:prstGeom prst="rect">
            <a:avLst/>
          </a:prstGeom>
        </p:spPr>
      </p:pic>
      <p:sp>
        <p:nvSpPr>
          <p:cNvPr id="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894127"/>
            <a:ext cx="2118810" cy="396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254000" y="1637802"/>
            <a:ext cx="3784761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副标题：本项目介绍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54000" y="2234713"/>
            <a:ext cx="2152650" cy="382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正文：本项目内容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662266" y="2660249"/>
            <a:ext cx="2867467" cy="6966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谢 谢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193505" y="3716080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欢迎交流合作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193505" y="4074292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2019/2/25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普通备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4DCB4-30A5-440B-BD0F-506BB2B20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3E273D-564E-4FF8-AF94-67BE881A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5BFCC-D71F-47BA-A4A9-6E1911E7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4BFB-5050-4CC5-ACEE-21A4EB9CD409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52946-ADED-4718-8633-CE5E79FA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6C35D-7B3D-4A5E-887A-E260E36E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7190-7307-4F2E-A21B-F1D5B324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3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4" y="325439"/>
            <a:ext cx="10176933" cy="8715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7534" y="1628776"/>
            <a:ext cx="10176933" cy="4194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51919633"/>
      </p:ext>
    </p:extLst>
  </p:cSld>
  <p:clrMapOvr>
    <a:masterClrMapping/>
  </p:clrMapOvr>
  <p:transition advClick="0" advTm="800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3249311"/>
            <a:ext cx="12192000" cy="35937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5" tIns="45712" rIns="91425" bIns="45712" anchor="ctr">
            <a:spAutoFit/>
          </a:bodyPr>
          <a:lstStyle/>
          <a:p>
            <a:pPr>
              <a:lnSpc>
                <a:spcPct val="14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endParaRPr lang="zh-CN" altLang="en-US" sz="1400" b="1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921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7534" y="325439"/>
            <a:ext cx="101769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2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4" y="1628776"/>
            <a:ext cx="101769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-2603500" y="692150"/>
            <a:ext cx="2459567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</a:rPr>
              <a:t>:32-</a:t>
            </a:r>
            <a:r>
              <a:rPr lang="en-US" altLang="zh-CN" sz="1100" dirty="0" err="1">
                <a:solidFill>
                  <a:srgbClr val="FFFFFF"/>
                </a:solidFill>
              </a:rPr>
              <a:t>35pt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</a:rPr>
              <a:t>:30-</a:t>
            </a:r>
            <a:r>
              <a:rPr lang="en-US" altLang="zh-CN" sz="1100" dirty="0" err="1">
                <a:solidFill>
                  <a:srgbClr val="FFFFFF"/>
                </a:solidFill>
              </a:rPr>
              <a:t>32pt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</a:rPr>
              <a:t>:20-</a:t>
            </a:r>
            <a:r>
              <a:rPr lang="en-US" altLang="zh-CN" sz="1100" dirty="0" err="1">
                <a:solidFill>
                  <a:srgbClr val="FFFFFF"/>
                </a:solidFill>
              </a:rPr>
              <a:t>22pt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 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</a:rPr>
              <a:t>:18-</a:t>
            </a:r>
            <a:r>
              <a:rPr lang="en-US" altLang="zh-CN" sz="1100" dirty="0" err="1">
                <a:solidFill>
                  <a:srgbClr val="FFFFFF"/>
                </a:solidFill>
              </a:rPr>
              <a:t>20pt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细黑体</a:t>
            </a: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9222" name="Group 14"/>
          <p:cNvGrpSpPr/>
          <p:nvPr/>
        </p:nvGrpSpPr>
        <p:grpSpPr bwMode="auto">
          <a:xfrm>
            <a:off x="12433301" y="3511550"/>
            <a:ext cx="1225551" cy="3224212"/>
            <a:chOff x="5839" y="2251"/>
            <a:chExt cx="579" cy="2031"/>
          </a:xfrm>
        </p:grpSpPr>
        <p:sp>
          <p:nvSpPr>
            <p:cNvPr id="9225" name="Rectangle 15"/>
            <p:cNvSpPr>
              <a:spLocks noChangeArrowheads="1"/>
            </p:cNvSpPr>
            <p:nvPr userDrawn="1"/>
          </p:nvSpPr>
          <p:spPr bwMode="auto">
            <a:xfrm>
              <a:off x="5839" y="3143"/>
              <a:ext cx="57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 sz="1800"/>
            </a:p>
          </p:txBody>
        </p:sp>
        <p:grpSp>
          <p:nvGrpSpPr>
            <p:cNvPr id="9226" name="Group 16"/>
            <p:cNvGrpSpPr/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9287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8" name="Rectangle 18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9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90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7" name="Group 21"/>
            <p:cNvGrpSpPr/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9283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4" name="Rectangle 23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5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6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8" name="Group 26"/>
            <p:cNvGrpSpPr/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9279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0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1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2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9" name="Group 31"/>
            <p:cNvGrpSpPr/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9275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6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7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8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0" name="Group 36"/>
            <p:cNvGrpSpPr/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9271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2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3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4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1" name="Group 41"/>
            <p:cNvGrpSpPr/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9267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8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9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0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2" name="Group 46"/>
            <p:cNvGrpSpPr/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9263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4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5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6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3" name="Group 51"/>
            <p:cNvGrpSpPr/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9259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0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1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2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4" name="Group 56"/>
            <p:cNvGrpSpPr/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9255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6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7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8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5" name="Group 61"/>
            <p:cNvGrpSpPr/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9251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2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3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4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6" name="Group 66"/>
            <p:cNvGrpSpPr/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9247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8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9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0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7" name="Group 71"/>
            <p:cNvGrpSpPr/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9243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4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5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6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8" name="Group 76"/>
            <p:cNvGrpSpPr/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9239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0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1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2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9223" name="Rectangle 81"/>
          <p:cNvSpPr>
            <a:spLocks noChangeArrowheads="1"/>
          </p:cNvSpPr>
          <p:nvPr/>
        </p:nvSpPr>
        <p:spPr bwMode="auto">
          <a:xfrm>
            <a:off x="12335934" y="1341438"/>
            <a:ext cx="1589617" cy="131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9224" name="Rectangle 82"/>
          <p:cNvSpPr>
            <a:spLocks noChangeArrowheads="1"/>
          </p:cNvSpPr>
          <p:nvPr/>
        </p:nvSpPr>
        <p:spPr bwMode="auto">
          <a:xfrm>
            <a:off x="12335934" y="7938"/>
            <a:ext cx="1494367" cy="47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6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 advClick="0" advTm="800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anose="02010609060101010101" pitchFamily="49" charset="-122"/>
          <a:cs typeface="Arial" panose="020B0604020202020204" pitchFamily="34" charset="0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1649002"/>
            <a:ext cx="9144000" cy="3559996"/>
          </a:xfrm>
        </p:spPr>
        <p:txBody>
          <a:bodyPr/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方舟编译器的静态</a:t>
            </a:r>
            <a:br>
              <a:rPr lang="en-US" altLang="zh-CN" dirty="0"/>
            </a:br>
            <a:r>
              <a:rPr lang="zh-CN" altLang="en-US" dirty="0"/>
              <a:t>代码检查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2800" dirty="0"/>
              <a:t>PLCT</a:t>
            </a:r>
            <a:r>
              <a:rPr lang="zh-CN" altLang="en-US" sz="2800" dirty="0"/>
              <a:t>实验室  史宁宁</a:t>
            </a:r>
            <a:br>
              <a:rPr lang="en-US" altLang="zh-CN" sz="2800" dirty="0"/>
            </a:br>
            <a:r>
              <a:rPr lang="en-US" altLang="zh-CN" sz="2800" dirty="0"/>
              <a:t>2020-03-01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50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E0C484-AA04-4FB9-9182-2B3664826A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4922911" cy="396070"/>
          </a:xfrm>
        </p:spPr>
        <p:txBody>
          <a:bodyPr/>
          <a:lstStyle/>
          <a:p>
            <a:r>
              <a:rPr lang="zh-CN" altLang="en-US" dirty="0"/>
              <a:t>方舟编译器的静态代码检查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DD1B22-1B59-461E-A8E5-43AD31810AE7}"/>
              </a:ext>
            </a:extLst>
          </p:cNvPr>
          <p:cNvSpPr/>
          <p:nvPr/>
        </p:nvSpPr>
        <p:spPr>
          <a:xfrm>
            <a:off x="1247335" y="2090171"/>
            <a:ext cx="98942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、方舟编译器的静态代码检查，主要使用了</a:t>
            </a:r>
            <a:r>
              <a:rPr lang="en-US" altLang="zh-CN" sz="2400" dirty="0"/>
              <a:t>clang-tidy</a:t>
            </a:r>
            <a:r>
              <a:rPr lang="zh-CN" altLang="en-US" sz="2400" dirty="0"/>
              <a:t>进行检查。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、方舟编译器源码主目录下，可以看到</a:t>
            </a:r>
            <a:r>
              <a:rPr lang="en-US" altLang="zh-CN" sz="2400" dirty="0"/>
              <a:t>clang-tidy</a:t>
            </a:r>
            <a:r>
              <a:rPr lang="zh-CN" altLang="en-US" sz="2400" dirty="0"/>
              <a:t>的检查规则配置文件</a:t>
            </a:r>
            <a:r>
              <a:rPr lang="en-US" altLang="zh-CN" sz="2400" dirty="0"/>
              <a:t>.clang-tidy:</a:t>
            </a:r>
          </a:p>
          <a:p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596E8F-4A4D-46B1-89FB-2C1C762A8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71" y="3761999"/>
            <a:ext cx="11092457" cy="241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5E5CE6C-BF56-4FA3-95C5-4D46FDAF4D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4022578" cy="396070"/>
          </a:xfrm>
        </p:spPr>
        <p:txBody>
          <a:bodyPr/>
          <a:lstStyle/>
          <a:p>
            <a:r>
              <a:rPr lang="en-US" altLang="zh-CN" dirty="0"/>
              <a:t>.clang-tidy</a:t>
            </a:r>
            <a:r>
              <a:rPr lang="zh-CN" altLang="en-US" dirty="0"/>
              <a:t>的提交记录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EE2112-6B30-49B2-B349-7F4699C7D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374" y="1619960"/>
            <a:ext cx="7984347" cy="503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7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11486054" cy="396070"/>
          </a:xfrm>
        </p:spPr>
        <p:txBody>
          <a:bodyPr/>
          <a:lstStyle/>
          <a:p>
            <a:r>
              <a:rPr kumimoji="1" lang="en-US" altLang="zh-CN" dirty="0"/>
              <a:t>clang-tidy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640B16-DD67-4D95-AA1D-06DC5635469A}"/>
              </a:ext>
            </a:extLst>
          </p:cNvPr>
          <p:cNvSpPr/>
          <p:nvPr/>
        </p:nvSpPr>
        <p:spPr>
          <a:xfrm>
            <a:off x="1514621" y="2234421"/>
            <a:ext cx="91627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clang-tidy</a:t>
            </a:r>
            <a:r>
              <a:rPr lang="zh-CN" altLang="en-US" sz="2400" dirty="0"/>
              <a:t>是</a:t>
            </a:r>
            <a:r>
              <a:rPr lang="en-US" altLang="zh-CN" sz="2400" dirty="0"/>
              <a:t>clang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extral</a:t>
            </a:r>
            <a:r>
              <a:rPr lang="en-US" altLang="zh-CN" sz="2400" dirty="0"/>
              <a:t> tool</a:t>
            </a:r>
            <a:r>
              <a:rPr lang="zh-CN" altLang="en-US" sz="2400" dirty="0"/>
              <a:t>，它是基于</a:t>
            </a:r>
            <a:r>
              <a:rPr lang="en-US" altLang="zh-CN" sz="2400" dirty="0" err="1"/>
              <a:t>LibTooling</a:t>
            </a:r>
            <a:r>
              <a:rPr lang="zh-CN" altLang="en-US" sz="2400" dirty="0"/>
              <a:t>的工具。而</a:t>
            </a:r>
            <a:r>
              <a:rPr lang="en-US" altLang="zh-CN" sz="2400" dirty="0" err="1"/>
              <a:t>LibTooling</a:t>
            </a:r>
            <a:r>
              <a:rPr lang="zh-CN" altLang="en-US" sz="2400" dirty="0"/>
              <a:t>是一个库，这个库主要是为了基于</a:t>
            </a:r>
            <a:r>
              <a:rPr lang="en-US" altLang="zh-CN" sz="2400" dirty="0"/>
              <a:t>Clang</a:t>
            </a:r>
            <a:r>
              <a:rPr lang="zh-CN" altLang="en-US" sz="2400" dirty="0"/>
              <a:t>编写单独的工具。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clang-tidy</a:t>
            </a:r>
            <a:r>
              <a:rPr lang="zh-CN" altLang="en-US" sz="2400" dirty="0"/>
              <a:t>是基于</a:t>
            </a:r>
            <a:r>
              <a:rPr lang="en-US" altLang="zh-CN" sz="2400" dirty="0"/>
              <a:t>AST</a:t>
            </a:r>
            <a:r>
              <a:rPr lang="zh-CN" altLang="en-US" sz="2400" dirty="0"/>
              <a:t>的静态检查工具。因为它基于</a:t>
            </a:r>
            <a:r>
              <a:rPr lang="en-US" altLang="zh-CN" sz="2400" dirty="0"/>
              <a:t>AST,</a:t>
            </a:r>
            <a:r>
              <a:rPr lang="zh-CN" altLang="en-US" sz="2400" dirty="0"/>
              <a:t>所以要比基于正则表达式的静态检查工具更为精准，但是带来的缺点就是要比基于正则表达式的静态检查工具慢一点。也是因为它基于</a:t>
            </a:r>
            <a:r>
              <a:rPr lang="en-US" altLang="zh-CN" sz="2400" dirty="0"/>
              <a:t>AST</a:t>
            </a:r>
            <a:r>
              <a:rPr lang="zh-CN" altLang="en-US" sz="2400" dirty="0"/>
              <a:t>，所以</a:t>
            </a:r>
            <a:r>
              <a:rPr lang="en-US" altLang="zh-CN" sz="2400" dirty="0"/>
              <a:t>clang-tidy</a:t>
            </a:r>
            <a:r>
              <a:rPr lang="zh-CN" altLang="en-US" sz="2400" dirty="0"/>
              <a:t>运行的时候需要知道编译命令。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clang-tidy</a:t>
            </a:r>
            <a:r>
              <a:rPr lang="zh-CN" altLang="en-US" sz="2400" dirty="0"/>
              <a:t>通过添加</a:t>
            </a:r>
            <a:r>
              <a:rPr lang="en-US" altLang="zh-CN" sz="2400" dirty="0"/>
              <a:t>check</a:t>
            </a:r>
            <a:r>
              <a:rPr lang="zh-CN" altLang="en-US" sz="2400" dirty="0"/>
              <a:t>来添加检查规则。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664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11486054" cy="396070"/>
          </a:xfrm>
        </p:spPr>
        <p:txBody>
          <a:bodyPr/>
          <a:lstStyle/>
          <a:p>
            <a:r>
              <a:rPr kumimoji="1" lang="en-US" altLang="zh-CN" dirty="0"/>
              <a:t>clang-tidy</a:t>
            </a:r>
            <a:r>
              <a:rPr kumimoji="1" lang="zh-CN" altLang="en-US" dirty="0"/>
              <a:t>（续）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640B16-DD67-4D95-AA1D-06DC5635469A}"/>
              </a:ext>
            </a:extLst>
          </p:cNvPr>
          <p:cNvSpPr/>
          <p:nvPr/>
        </p:nvSpPr>
        <p:spPr>
          <a:xfrm>
            <a:off x="1514621" y="2234421"/>
            <a:ext cx="91627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en-US" altLang="zh-CN" sz="2400" dirty="0"/>
              <a:t>clang-tidy</a:t>
            </a:r>
            <a:r>
              <a:rPr lang="zh-CN" altLang="en-US" sz="2400" dirty="0"/>
              <a:t>每次针对一个</a:t>
            </a:r>
            <a:r>
              <a:rPr lang="en-US" altLang="zh-CN" sz="2400" dirty="0"/>
              <a:t>TU</a:t>
            </a:r>
            <a:r>
              <a:rPr lang="zh-CN" altLang="en-US" sz="2400" dirty="0"/>
              <a:t>，即单个</a:t>
            </a:r>
            <a:r>
              <a:rPr lang="en-US" altLang="zh-CN" sz="2400" dirty="0" err="1"/>
              <a:t>cpp</a:t>
            </a:r>
            <a:r>
              <a:rPr lang="zh-CN" altLang="en-US" sz="2400" dirty="0"/>
              <a:t>文件，无法跨</a:t>
            </a:r>
            <a:r>
              <a:rPr lang="en-US" altLang="zh-CN" sz="2400" dirty="0"/>
              <a:t>TU</a:t>
            </a:r>
            <a:r>
              <a:rPr lang="zh-CN" altLang="en-US" sz="2400" dirty="0"/>
              <a:t>处理。但是，可以使用</a:t>
            </a:r>
            <a:r>
              <a:rPr lang="en-US" altLang="zh-CN" sz="2400" dirty="0"/>
              <a:t>clang-tidy/tool/</a:t>
            </a:r>
            <a:r>
              <a:rPr lang="zh-CN" altLang="en-US" sz="2400" dirty="0"/>
              <a:t>源码目录之下的</a:t>
            </a:r>
            <a:r>
              <a:rPr lang="en-US" altLang="zh-CN" sz="2400" dirty="0"/>
              <a:t>run-clang-tidy.py</a:t>
            </a:r>
            <a:r>
              <a:rPr lang="zh-CN" altLang="en-US" sz="2400" dirty="0"/>
              <a:t>去批量检查文件。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、</a:t>
            </a:r>
            <a:r>
              <a:rPr lang="en-US" altLang="zh-CN" sz="2400" dirty="0"/>
              <a:t>clang-tidy</a:t>
            </a:r>
            <a:r>
              <a:rPr lang="zh-CN" altLang="en-US" sz="2400" dirty="0"/>
              <a:t>因为需要知道编译命令，所以必须通过</a:t>
            </a:r>
            <a:r>
              <a:rPr lang="en-US" altLang="zh-CN" sz="2400" dirty="0" err="1"/>
              <a:t>compile_commands.json</a:t>
            </a:r>
            <a:r>
              <a:rPr lang="zh-CN" altLang="en-US" sz="2400" dirty="0"/>
              <a:t>获取编译命令，或者通过在</a:t>
            </a:r>
            <a:r>
              <a:rPr lang="en-US" altLang="zh-CN" sz="2400" dirty="0"/>
              <a:t>clang-tidy</a:t>
            </a:r>
            <a:r>
              <a:rPr lang="zh-CN" altLang="en-US" sz="2400" dirty="0"/>
              <a:t>后通过</a:t>
            </a:r>
            <a:r>
              <a:rPr lang="en-US" altLang="zh-CN" sz="2400" dirty="0"/>
              <a:t>--</a:t>
            </a:r>
            <a:r>
              <a:rPr lang="zh-CN" altLang="en-US" sz="2400" dirty="0"/>
              <a:t>添加编译选项。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9675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11486054" cy="396070"/>
          </a:xfrm>
        </p:spPr>
        <p:txBody>
          <a:bodyPr/>
          <a:lstStyle/>
          <a:p>
            <a:r>
              <a:rPr kumimoji="1" lang="zh-CN" altLang="en-US" dirty="0"/>
              <a:t>方舟编译器的</a:t>
            </a:r>
            <a:r>
              <a:rPr kumimoji="1" lang="en-US" altLang="zh-CN" dirty="0"/>
              <a:t>clang-tidy</a:t>
            </a:r>
            <a:r>
              <a:rPr kumimoji="1" lang="zh-CN" altLang="en-US" dirty="0"/>
              <a:t>使用文档（</a:t>
            </a:r>
            <a:r>
              <a:rPr kumimoji="1" lang="en-US" altLang="zh-CN" dirty="0" err="1"/>
              <a:t>Developer_Guide</a:t>
            </a:r>
            <a:r>
              <a:rPr kumimoji="1" lang="zh-CN" altLang="en-US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F59CEF-74FF-4099-B3EA-5C48DA755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77" y="1610384"/>
            <a:ext cx="105537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5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A35569E-0ECF-44A8-9922-5C284E874F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3586480" cy="396070"/>
          </a:xfrm>
        </p:spPr>
        <p:txBody>
          <a:bodyPr/>
          <a:lstStyle/>
          <a:p>
            <a:r>
              <a:rPr lang="en-US" altLang="zh-CN" dirty="0"/>
              <a:t>clang-tidy</a:t>
            </a:r>
            <a:r>
              <a:rPr lang="zh-CN" altLang="en-US" dirty="0"/>
              <a:t>文档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8EFAFE-A9A4-475D-9214-33952BFE132A}"/>
              </a:ext>
            </a:extLst>
          </p:cNvPr>
          <p:cNvSpPr/>
          <p:nvPr/>
        </p:nvSpPr>
        <p:spPr>
          <a:xfrm>
            <a:off x="1050388" y="2090171"/>
            <a:ext cx="95988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、官方文档：</a:t>
            </a:r>
            <a:r>
              <a:rPr lang="en-US" altLang="zh-CN" sz="2400" dirty="0"/>
              <a:t>http://clang.llvm.org/extra/clang-tidy/</a:t>
            </a:r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、深入研究</a:t>
            </a:r>
            <a:r>
              <a:rPr lang="en-US" altLang="zh-CN" sz="2400" dirty="0"/>
              <a:t>Clang(</a:t>
            </a:r>
            <a:r>
              <a:rPr lang="zh-CN" altLang="en-US" sz="2400" dirty="0"/>
              <a:t>十三</a:t>
            </a:r>
            <a:r>
              <a:rPr lang="en-US" altLang="zh-CN" sz="2400" dirty="0"/>
              <a:t>) clang-tidy</a:t>
            </a:r>
            <a:r>
              <a:rPr lang="zh-CN" altLang="en-US" sz="2400" dirty="0"/>
              <a:t>简介：</a:t>
            </a:r>
            <a:r>
              <a:rPr lang="en-US" altLang="zh-CN" sz="2400" dirty="0"/>
              <a:t>https://zhuanlan.zhihu.com/p/102248131</a:t>
            </a:r>
          </a:p>
          <a:p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、深入研究</a:t>
            </a:r>
            <a:r>
              <a:rPr lang="en-US" altLang="zh-CN" sz="2400" dirty="0"/>
              <a:t>Clang(</a:t>
            </a:r>
            <a:r>
              <a:rPr lang="zh-CN" altLang="en-US" sz="2400" dirty="0"/>
              <a:t>十四</a:t>
            </a:r>
            <a:r>
              <a:rPr lang="en-US" altLang="zh-CN" sz="2400" dirty="0"/>
              <a:t>) clang-tidy</a:t>
            </a:r>
            <a:r>
              <a:rPr lang="zh-CN" altLang="en-US" sz="2400" dirty="0"/>
              <a:t>的使用：</a:t>
            </a:r>
            <a:endParaRPr lang="en-US" altLang="zh-CN" sz="2400" dirty="0"/>
          </a:p>
          <a:p>
            <a:r>
              <a:rPr lang="en-US" altLang="zh-CN" sz="2400" dirty="0"/>
              <a:t>https://zhuanlan.zhihu.com/p/105703209</a:t>
            </a:r>
          </a:p>
        </p:txBody>
      </p:sp>
    </p:spTree>
    <p:extLst>
      <p:ext uri="{BB962C8B-B14F-4D97-AF65-F5344CB8AC3E}">
        <p14:creationId xmlns:p14="http://schemas.microsoft.com/office/powerpoint/2010/main" val="366416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2222500"/>
            <a:ext cx="9144000" cy="2159000"/>
          </a:xfrm>
        </p:spPr>
        <p:txBody>
          <a:bodyPr/>
          <a:lstStyle/>
          <a:p>
            <a:r>
              <a:rPr lang="zh-CN" altLang="en-US" dirty="0"/>
              <a:t>求关注！求四连！</a:t>
            </a:r>
            <a:br>
              <a:rPr lang="en-US" altLang="zh-CN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5536381"/>
      </p:ext>
    </p:extLst>
  </p:cSld>
  <p:clrMapOvr>
    <a:masterClrMapping/>
  </p:clrMapOvr>
</p:sld>
</file>

<file path=ppt/theme/theme1.xml><?xml version="1.0" encoding="utf-8"?>
<a:theme xmlns:a="http://schemas.openxmlformats.org/drawingml/2006/main" name="普通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anose="05000000000000000000" pitchFamily="2" charset="2"/>
          <a:buChar char="n"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329</Words>
  <Application>Microsoft Office PowerPoint</Application>
  <PresentationFormat>宽屏</PresentationFormat>
  <Paragraphs>25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FrutigerNext LT Medium</vt:lpstr>
      <vt:lpstr>等线</vt:lpstr>
      <vt:lpstr>等线 Light</vt:lpstr>
      <vt:lpstr>黑体</vt:lpstr>
      <vt:lpstr>微软雅黑</vt:lpstr>
      <vt:lpstr>Arial</vt:lpstr>
      <vt:lpstr>Wingdings</vt:lpstr>
      <vt:lpstr>普通样式</vt:lpstr>
      <vt:lpstr>8_主题1</vt:lpstr>
      <vt:lpstr>  方舟编译器的静态 代码检查  PLCT实验室  史宁宁 2020-03-01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求关注！求四连！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snsn1</cp:lastModifiedBy>
  <cp:revision>38</cp:revision>
  <dcterms:created xsi:type="dcterms:W3CDTF">2019-02-09T09:05:00Z</dcterms:created>
  <dcterms:modified xsi:type="dcterms:W3CDTF">2020-03-01T02:53:00Z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