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9"/>
  </p:notesMasterIdLst>
  <p:sldIdLst>
    <p:sldId id="256" r:id="rId3"/>
    <p:sldId id="273" r:id="rId4"/>
    <p:sldId id="279" r:id="rId5"/>
    <p:sldId id="280" r:id="rId6"/>
    <p:sldId id="281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15" autoAdjust="0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ee.com/harmonyos/OpenArkCompiler/commits/maste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rmonyos/OpenArkCompiler/issues/I1F36M" TargetMode="External"/><Relationship Id="rId2" Type="http://schemas.openxmlformats.org/officeDocument/2006/relationships/hyperlink" Target="http://www.coscl.org.cn/about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rmonyos/OpenArkCompiler/issues/I1F36M" TargetMode="External"/><Relationship Id="rId2" Type="http://schemas.openxmlformats.org/officeDocument/2006/relationships/hyperlink" Target="http://www.coscl.org.cn/about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再谈方舟编译器的前端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2020-04-26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方舟编译器前端和后端开始开源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7258929" y="6207425"/>
            <a:ext cx="462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From:</a:t>
            </a:r>
            <a:r>
              <a:rPr lang="en-US" altLang="zh-CN" dirty="0" err="1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://gitee.com/</a:t>
            </a:r>
            <a:r>
              <a:rPr lang="en-US" altLang="zh-CN" dirty="0" err="1">
                <a:hlinkClick r:id="rId2"/>
              </a:rPr>
              <a:t>harmonyos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OpenArkCompiler</a:t>
            </a:r>
            <a:r>
              <a:rPr lang="en-US" altLang="zh-CN" dirty="0">
                <a:hlinkClick r:id="rId2"/>
              </a:rPr>
              <a:t>/commits/master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288D6-D09D-4BBD-83CB-ECF33134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19" y="1509457"/>
            <a:ext cx="40862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方舟编译器的前端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430215" y="2090171"/>
            <a:ext cx="98942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js2mpl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jbc2mpl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dex2mpl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ast2mpl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mplfe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87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en-US" altLang="zh-CN" b="0" dirty="0"/>
              <a:t>ast2mpl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167618" y="1973360"/>
            <a:ext cx="103678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supertest</a:t>
            </a:r>
            <a:r>
              <a:rPr lang="zh-CN" altLang="en-US" sz="2800" dirty="0"/>
              <a:t>测试</a:t>
            </a:r>
            <a:r>
              <a:rPr lang="en-US" altLang="zh-CN" sz="2800" dirty="0"/>
              <a:t>C</a:t>
            </a:r>
            <a:r>
              <a:rPr lang="zh-CN" altLang="en-US" sz="2800" dirty="0"/>
              <a:t>通过率</a:t>
            </a:r>
            <a:r>
              <a:rPr lang="en-US" altLang="zh-CN" sz="2800" dirty="0"/>
              <a:t>80%</a:t>
            </a:r>
            <a:r>
              <a:rPr lang="zh-CN" altLang="en-US" sz="2800" dirty="0"/>
              <a:t>，</a:t>
            </a:r>
            <a:r>
              <a:rPr lang="en-US" altLang="zh-CN" sz="2800" dirty="0"/>
              <a:t>C++</a:t>
            </a:r>
            <a:r>
              <a:rPr lang="zh-CN" altLang="en-US" sz="2800" dirty="0"/>
              <a:t>通过率</a:t>
            </a:r>
            <a:r>
              <a:rPr lang="en-US" altLang="zh-CN" sz="2800" dirty="0"/>
              <a:t>60%</a:t>
            </a:r>
            <a:r>
              <a:rPr lang="zh-CN" altLang="en-US" sz="2800" dirty="0"/>
              <a:t>，目前关键问题是</a:t>
            </a:r>
            <a:r>
              <a:rPr lang="en-US" altLang="zh-CN" sz="2800" dirty="0"/>
              <a:t>C++</a:t>
            </a:r>
            <a:r>
              <a:rPr lang="zh-CN" altLang="en-US" sz="2800" dirty="0"/>
              <a:t>的</a:t>
            </a:r>
            <a:r>
              <a:rPr lang="en-US" altLang="zh-CN" sz="2800" dirty="0"/>
              <a:t>std</a:t>
            </a:r>
            <a:r>
              <a:rPr lang="zh-CN" altLang="en-US" sz="2800" dirty="0"/>
              <a:t>不支持，还在解决中。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supertest</a:t>
            </a:r>
            <a:r>
              <a:rPr lang="zh-CN" altLang="en-US" sz="2800" dirty="0"/>
              <a:t>目前是</a:t>
            </a:r>
            <a:r>
              <a:rPr lang="en-US" altLang="zh-CN" sz="2800" dirty="0"/>
              <a:t>C++11</a:t>
            </a:r>
            <a:r>
              <a:rPr lang="zh-CN" altLang="en-US" sz="2800" dirty="0"/>
              <a:t>，需要知道与</a:t>
            </a:r>
            <a:r>
              <a:rPr lang="en-US" altLang="zh-CN" sz="2800" dirty="0"/>
              <a:t>C++17</a:t>
            </a:r>
            <a:r>
              <a:rPr lang="zh-CN" altLang="en-US" sz="2800" dirty="0"/>
              <a:t>的差距。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未来对主流的</a:t>
            </a:r>
            <a:r>
              <a:rPr lang="en-US" altLang="zh-CN" sz="2800" dirty="0"/>
              <a:t>C++ benchmark</a:t>
            </a:r>
            <a:r>
              <a:rPr lang="zh-CN" altLang="en-US" sz="2800" dirty="0"/>
              <a:t>需要能支持，能告诉社区参与者方舟的优势。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开源重构的计划 </a:t>
            </a:r>
            <a:r>
              <a:rPr lang="en-US" altLang="zh-CN" sz="2800" dirty="0"/>
              <a:t>---</a:t>
            </a:r>
            <a:r>
              <a:rPr lang="zh-CN" altLang="en-US" sz="2800" dirty="0"/>
              <a:t>争取</a:t>
            </a:r>
            <a:r>
              <a:rPr lang="en-US" altLang="zh-CN" sz="2800" dirty="0"/>
              <a:t>5</a:t>
            </a:r>
            <a:r>
              <a:rPr lang="zh-CN" altLang="en-US" sz="2800" dirty="0"/>
              <a:t>月中旬能重构完，考虑在社区做</a:t>
            </a:r>
            <a:r>
              <a:rPr lang="en-US" altLang="zh-CN" sz="2800" dirty="0"/>
              <a:t>ast2mpl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FECore</a:t>
            </a:r>
            <a:r>
              <a:rPr lang="zh-CN" altLang="en-US" sz="2800" dirty="0"/>
              <a:t>的对接。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9383151" y="5300602"/>
            <a:ext cx="268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>
                <a:hlinkClick r:id="rId3"/>
              </a:rPr>
              <a:t>https://gitee.com/harmonyos/OpenArkCompiler/issues/I1F36M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35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en-US" altLang="zh-CN" b="0" dirty="0"/>
              <a:t>FEIR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167618" y="1973360"/>
            <a:ext cx="103678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FEIR</a:t>
            </a:r>
            <a:r>
              <a:rPr lang="zh-CN" altLang="en-US" sz="2800" dirty="0"/>
              <a:t>设计让数据流分析和控制流分析独立开来，解耦的层级比较多，类型推导做起来更为方便。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FEIR</a:t>
            </a:r>
            <a:r>
              <a:rPr lang="zh-CN" altLang="en-US" sz="2800" dirty="0"/>
              <a:t>相关文档</a:t>
            </a:r>
            <a:r>
              <a:rPr lang="en-US" altLang="zh-CN" sz="2800" dirty="0"/>
              <a:t>《FEIR</a:t>
            </a:r>
            <a:r>
              <a:rPr lang="zh-CN" altLang="en-US" sz="2800" dirty="0"/>
              <a:t>设计</a:t>
            </a:r>
            <a:r>
              <a:rPr lang="en-US" altLang="zh-CN" sz="2800" dirty="0"/>
              <a:t>》</a:t>
            </a:r>
            <a:r>
              <a:rPr lang="zh-CN" altLang="en-US" sz="2800" dirty="0"/>
              <a:t>的草稿版本，已经上传到开源社区。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9383151" y="5300602"/>
            <a:ext cx="268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>
                <a:hlinkClick r:id="rId3"/>
              </a:rPr>
              <a:t>https://gitee.com/harmonyos/OpenArkCompiler/issues/I1F36M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8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求关注！求四连！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219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再谈方舟编译器的前端  PLCT实验室  史宁宁 2020-04-26</vt:lpstr>
      <vt:lpstr>PowerPoint 演示文稿</vt:lpstr>
      <vt:lpstr>PowerPoint 演示文稿</vt:lpstr>
      <vt:lpstr>PowerPoint 演示文稿</vt:lpstr>
      <vt:lpstr>PowerPoint 演示文稿</vt:lpstr>
      <vt:lpstr>求关注！求四连！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50</cp:revision>
  <dcterms:created xsi:type="dcterms:W3CDTF">2019-02-09T09:05:00Z</dcterms:created>
  <dcterms:modified xsi:type="dcterms:W3CDTF">2020-04-26T03:20:41Z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