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3065D-D74B-4EE9-92A3-6226EE9CB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BAA172-C338-4DC5-97E1-DA9D67DE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59BAE-5F04-4B89-A90F-17CCB9BB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BB8-3227-4740-B576-E93438E8FF4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9FBA4-AD4E-4C2E-9143-EC5BA8E7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566B5-3F3D-4933-9E1A-3C93988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BFA9-61C7-4EDE-926E-784594F0C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9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77326-14CE-4D50-A56D-597B45E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AF01C-345D-4D4C-8E1E-5520B60F2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8CBA2-65D2-4131-8024-303A45BD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BB8-3227-4740-B576-E93438E8FF4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E3E2A-FD1B-4BD8-8EB2-79C46B3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51A9C-850C-49B7-8DC6-DC5FF097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BFA9-61C7-4EDE-926E-784594F0C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7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E489C5-FD69-4A8C-A848-65099768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B46144-BA66-4973-B326-116036BBF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88AE5-3A48-48D2-A526-B1388565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BB8-3227-4740-B576-E93438E8FF4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A6F13-A23C-4C49-B1E4-2DC0C2B0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8C31C-7A8F-489A-892A-4179C59A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BFA9-61C7-4EDE-926E-784594F0C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7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F7687-18BA-4473-A429-4B77AD62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9DC5E-CD55-41E4-B621-8AA0B0BC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5FF33-1A05-4A72-A1A7-C1B1AA09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BB8-3227-4740-B576-E93438E8FF4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8181F-F8D0-42C3-8A3B-074FE02A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7B107-3A81-4288-9EB7-5761041E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BFA9-61C7-4EDE-926E-784594F0C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6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464EC-F691-4E62-9834-A76DF15A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7BD12-6130-46EC-9F11-355996001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7F7C9-228C-465E-BD01-7C38011D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BB8-3227-4740-B576-E93438E8FF4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84AB9-8003-4347-B350-03BB0533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C7AF5-08D3-42E7-8B2B-08E6B115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BFA9-61C7-4EDE-926E-784594F0C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8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13075-51A7-46A7-88D6-AB384704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E62BA-C6BF-463A-BE58-BAD6521DD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E3FDD-B605-4B4D-8357-78B66EDAF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EFCE2-9BB5-4803-BAA2-8FDACBEA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BB8-3227-4740-B576-E93438E8FF4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3EA3A-6D24-4B8A-8982-4CC250E3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52E3FE-503D-4307-961D-C429A757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BFA9-61C7-4EDE-926E-784594F0C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4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38D60-68C2-4799-91CA-81F669AF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962A69-6971-47C2-89F7-CC39F95F0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77A3F8-6C61-49D4-830A-6A8511AA7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B2E487-7ADA-4CF2-9CE0-57557BADF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D9E071-F0A0-4FA2-8CC2-0B8F9F518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99DFAA-52BB-4B86-A667-4E1ECD04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BB8-3227-4740-B576-E93438E8FF4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4D2F4D-F623-4901-9D04-752381ED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28A1D1-02F8-4C8A-BB0C-E3FD6C26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BFA9-61C7-4EDE-926E-784594F0C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4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C6817-560B-47BA-B1F6-23E207CF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B541A0-FD4F-4D12-BD5E-84805E0E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BB8-3227-4740-B576-E93438E8FF4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9AD966-F217-4F0A-92CF-F92E1D2E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2F63F0-F921-476F-BE8A-D74C1C12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BFA9-61C7-4EDE-926E-784594F0C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3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998FE5-738A-4653-82F8-0E527B19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BB8-3227-4740-B576-E93438E8FF4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296146-05FD-4990-A7BF-DCDE4719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55E52D-DDD5-4890-BFBD-8F76F521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BFA9-61C7-4EDE-926E-784594F0C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1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06739-5D7A-4BA6-A225-14D792F6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87446-8E2C-45EE-95A3-F5A49D03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7AD9E6-E53B-480E-BEEA-93F4F268C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95361-442F-4627-B745-0130FB51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BB8-3227-4740-B576-E93438E8FF4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82018-EF53-4543-9505-1D1B4809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449197-1DC2-42BA-B5ED-22D1A512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BFA9-61C7-4EDE-926E-784594F0C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9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C43E5-074F-48C0-998C-CEAAFDC1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AF59DC-78C4-48BE-8117-E18EFA7DA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F4D8C3-64E4-4E52-8125-15094C0CD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981C0-2EA4-4190-8B7C-E1DD6ABA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BB8-3227-4740-B576-E93438E8FF4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07052-8B5C-4BCA-8CB5-7F8075E9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87201C-D3B5-48DE-AB41-8BBF6E79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BFA9-61C7-4EDE-926E-784594F0C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25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02A55B-D3B8-438E-92E0-D7ACE869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80ADB-202E-42DC-96C2-731F5E47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C32FC-2730-41A4-ACDB-D7D96CFE9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2BB8-3227-4740-B576-E93438E8FF4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75D45-DFB9-4894-84B5-74599F46C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7D3F6-7D63-4DDF-B5B2-963652EE1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BFA9-61C7-4EDE-926E-784594F0C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9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6D657-30C8-4342-8881-D3D497DF6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程序员的人生</a:t>
            </a:r>
          </a:p>
        </p:txBody>
      </p:sp>
    </p:spTree>
    <p:extLst>
      <p:ext uri="{BB962C8B-B14F-4D97-AF65-F5344CB8AC3E}">
        <p14:creationId xmlns:p14="http://schemas.microsoft.com/office/powerpoint/2010/main" val="243803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6A360E5-0ECE-452D-8D63-45C43F1DDD33}"/>
              </a:ext>
            </a:extLst>
          </p:cNvPr>
          <p:cNvSpPr/>
          <p:nvPr/>
        </p:nvSpPr>
        <p:spPr>
          <a:xfrm>
            <a:off x="4965722" y="2967335"/>
            <a:ext cx="2260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398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040ED-BCDC-420D-AF2D-260527C7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我是谁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BD7662-8CAE-4C67-944F-9539180D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史宁宁</a:t>
            </a:r>
            <a:endParaRPr lang="en-US" altLang="zh-CN" dirty="0"/>
          </a:p>
          <a:p>
            <a:r>
              <a:rPr lang="en-US" altLang="zh-CN" dirty="0"/>
              <a:t>snsn1984(</a:t>
            </a:r>
            <a:r>
              <a:rPr lang="en-US" altLang="zh-CN" dirty="0" err="1"/>
              <a:t>csdn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小乖他爹（</a:t>
            </a:r>
            <a:r>
              <a:rPr lang="en-US" altLang="zh-CN" dirty="0" err="1"/>
              <a:t>zhihu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7794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FFBDE8-02CE-4E39-9918-CF2ECF01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065"/>
            <a:ext cx="12192000" cy="426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16914F-F351-408A-A3F5-88367D56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695325"/>
            <a:ext cx="101917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2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040ED-BCDC-420D-AF2D-260527C7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做过什么？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BD7662-8CAE-4C67-944F-9539180D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LLVM</a:t>
            </a:r>
            <a:r>
              <a:rPr lang="zh-CN" altLang="en-US" dirty="0"/>
              <a:t>每日谈（</a:t>
            </a:r>
            <a:r>
              <a:rPr lang="en-US" altLang="zh-CN" dirty="0"/>
              <a:t>35</a:t>
            </a:r>
            <a:r>
              <a:rPr lang="zh-CN" altLang="en-US" dirty="0"/>
              <a:t>篇）</a:t>
            </a:r>
            <a:endParaRPr lang="en-US" altLang="zh-CN" dirty="0"/>
          </a:p>
          <a:p>
            <a:r>
              <a:rPr lang="zh-CN" altLang="en-US" dirty="0"/>
              <a:t>深入研究</a:t>
            </a:r>
            <a:r>
              <a:rPr lang="en-US" altLang="zh-CN" dirty="0"/>
              <a:t>Clang</a:t>
            </a:r>
            <a:r>
              <a:rPr lang="zh-CN" altLang="en-US" dirty="0"/>
              <a:t>（</a:t>
            </a:r>
            <a:r>
              <a:rPr lang="en-US" altLang="zh-CN" dirty="0"/>
              <a:t>11</a:t>
            </a:r>
            <a:r>
              <a:rPr lang="zh-CN" altLang="en-US" dirty="0"/>
              <a:t>篇）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月开始基于</a:t>
            </a:r>
            <a:r>
              <a:rPr lang="en-US" altLang="zh-CN" dirty="0"/>
              <a:t>LLVM/Clang</a:t>
            </a:r>
            <a:r>
              <a:rPr lang="zh-CN" altLang="en-US" dirty="0"/>
              <a:t>做项目开发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8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040ED-BCDC-420D-AF2D-260527C7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浪过什么？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BD7662-8CAE-4C67-944F-9539180D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0030DA-751C-4186-A776-FF2723646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76" y="0"/>
            <a:ext cx="4824248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B4C769-9860-4262-B0EF-26A3B9E2A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76" y="0"/>
            <a:ext cx="4824248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AD4B3C-D782-4859-83F2-3D6F16E76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76" y="0"/>
            <a:ext cx="4824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040ED-BCDC-420D-AF2D-260527C7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浪过什么？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BD7662-8CAE-4C67-944F-9539180D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AA7DC3-3CB3-4B5E-8235-40570F550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4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040ED-BCDC-420D-AF2D-260527C7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浪过什么？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BD7662-8CAE-4C67-944F-9539180D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44AB71-F7C8-4EA0-BC84-A5CF748CE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807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2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68E2E-363B-49D2-AA51-4550DB83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A1F670-249A-4B2D-9038-BCD2524DD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73078" y="1324927"/>
            <a:ext cx="7116510" cy="5337383"/>
          </a:xfrm>
        </p:spPr>
      </p:pic>
    </p:spTree>
    <p:extLst>
      <p:ext uri="{BB962C8B-B14F-4D97-AF65-F5344CB8AC3E}">
        <p14:creationId xmlns:p14="http://schemas.microsoft.com/office/powerpoint/2010/main" val="376372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80</Words>
  <Application>Microsoft Office PowerPoint</Application>
  <PresentationFormat>宽屏</PresentationFormat>
  <Paragraphs>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程序员的人生</vt:lpstr>
      <vt:lpstr>我是谁?</vt:lpstr>
      <vt:lpstr>PowerPoint 演示文稿</vt:lpstr>
      <vt:lpstr>PowerPoint 演示文稿</vt:lpstr>
      <vt:lpstr>做过什么？</vt:lpstr>
      <vt:lpstr>浪过什么？</vt:lpstr>
      <vt:lpstr>浪过什么？</vt:lpstr>
      <vt:lpstr>浪过什么？</vt:lpstr>
      <vt:lpstr>2017年8月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程序员的人生</dc:title>
  <dc:creator>snsn1</dc:creator>
  <cp:lastModifiedBy>snsn1</cp:lastModifiedBy>
  <cp:revision>5</cp:revision>
  <dcterms:created xsi:type="dcterms:W3CDTF">2018-07-01T06:58:16Z</dcterms:created>
  <dcterms:modified xsi:type="dcterms:W3CDTF">2018-07-01T07:59:20Z</dcterms:modified>
</cp:coreProperties>
</file>