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577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1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5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7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7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penjdk-riscv/jdk11u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ingli@iscas.ac.cn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shiningning@iscas.ac.cn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openjdk-riscv/jdk11u/wiki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A8948E9-5B5C-454E-9231-B687FF56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96" y="3393819"/>
            <a:ext cx="27728019" cy="38780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The Introduction of Porting</a:t>
            </a:r>
            <a:br>
              <a:rPr lang="en-US" altLang="zh-CN" dirty="0"/>
            </a:br>
            <a:r>
              <a:rPr lang="en-US" altLang="zh-CN" dirty="0"/>
              <a:t> OpenJDK to RV32G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DDDB5D-3382-4331-B9AB-4422772F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107" y="716321"/>
            <a:ext cx="11802068" cy="14782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CF677A-8776-4C16-A93C-91057AC0F0C1}"/>
              </a:ext>
            </a:extLst>
          </p:cNvPr>
          <p:cNvSpPr txBox="1"/>
          <p:nvPr/>
        </p:nvSpPr>
        <p:spPr>
          <a:xfrm>
            <a:off x="20923027" y="7732059"/>
            <a:ext cx="9603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n-ea"/>
              </a:rPr>
              <a:t>PLCT Lab</a:t>
            </a:r>
            <a:endParaRPr lang="zh-CN" altLang="en-US" sz="6000" dirty="0">
              <a:latin typeface="+mn-ea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2C30262-44BC-4ED8-8373-7E60DB16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821" y="9472246"/>
            <a:ext cx="24429569" cy="30620677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altLang="zh-CN" sz="6000" dirty="0">
                <a:latin typeface="+mn-ea"/>
              </a:rPr>
              <a:t>OpenJDK is the most popular Java program interpreter. </a:t>
            </a:r>
            <a:r>
              <a:rPr lang="en-US" altLang="zh-CN" sz="6000" dirty="0" err="1">
                <a:latin typeface="+mn-ea"/>
              </a:rPr>
              <a:t>BishengJDK</a:t>
            </a:r>
            <a:r>
              <a:rPr lang="en-US" altLang="zh-CN" sz="6000" dirty="0">
                <a:latin typeface="+mn-ea"/>
              </a:rPr>
              <a:t> supports RV64G. We are porting the OpenJDK to RV32G. </a:t>
            </a:r>
          </a:p>
          <a:p>
            <a:pPr marL="0" defTabSz="457200"/>
            <a:r>
              <a:rPr lang="en-US" altLang="zh-CN" sz="6000" dirty="0">
                <a:latin typeface="+mn-ea"/>
              </a:rPr>
              <a:t>This project began in January 2021. We</a:t>
            </a:r>
            <a:r>
              <a:rPr lang="zh-CN" altLang="en-US" sz="6000" dirty="0">
                <a:latin typeface="+mn-ea"/>
              </a:rPr>
              <a:t> </a:t>
            </a:r>
            <a:r>
              <a:rPr lang="en-US" altLang="zh-CN" sz="6000" dirty="0">
                <a:latin typeface="+mn-ea"/>
              </a:rPr>
              <a:t>have</a:t>
            </a:r>
            <a:r>
              <a:rPr lang="zh-CN" altLang="en-US" sz="6000" dirty="0">
                <a:latin typeface="+mn-ea"/>
              </a:rPr>
              <a:t> </a:t>
            </a:r>
            <a:r>
              <a:rPr lang="en-US" altLang="zh-CN" sz="6000" dirty="0">
                <a:latin typeface="+mn-ea"/>
              </a:rPr>
              <a:t>three team members working on it.</a:t>
            </a:r>
          </a:p>
          <a:p>
            <a:pPr marL="0" defTabSz="457200"/>
            <a:r>
              <a:rPr lang="en-US" altLang="zh-CN" sz="6000" dirty="0">
                <a:latin typeface="+mn-ea"/>
              </a:rPr>
              <a:t>We chose OpenJDK 11.0.9-ga as the base code.</a:t>
            </a:r>
          </a:p>
          <a:p>
            <a:pPr marL="0" defTabSz="457200"/>
            <a:r>
              <a:rPr lang="en-US" altLang="zh-CN" sz="6000" dirty="0">
                <a:latin typeface="+mn-ea"/>
              </a:rPr>
              <a:t>We implement the RV32G code according the RV64G code in </a:t>
            </a:r>
            <a:r>
              <a:rPr lang="en-US" altLang="zh-CN" sz="6000" dirty="0" err="1">
                <a:latin typeface="+mn-ea"/>
              </a:rPr>
              <a:t>BishengJDK</a:t>
            </a:r>
            <a:r>
              <a:rPr lang="en-US" altLang="zh-CN" sz="6000" dirty="0">
                <a:latin typeface="+mn-ea"/>
              </a:rPr>
              <a:t>.</a:t>
            </a:r>
          </a:p>
          <a:p>
            <a:pPr marL="0" defTabSz="457200"/>
            <a:r>
              <a:rPr lang="en-US" altLang="zh-CN" sz="6000" dirty="0">
                <a:latin typeface="+mn-ea"/>
              </a:rPr>
              <a:t>The project is open source on </a:t>
            </a:r>
            <a:r>
              <a:rPr lang="en-US" altLang="zh-CN" sz="6000" dirty="0" err="1">
                <a:latin typeface="+mn-ea"/>
              </a:rPr>
              <a:t>github</a:t>
            </a:r>
            <a:r>
              <a:rPr lang="en-US" altLang="zh-CN" sz="6000" dirty="0">
                <a:latin typeface="+mn-ea"/>
              </a:rPr>
              <a:t>,  ULR is: </a:t>
            </a:r>
            <a:r>
              <a:rPr lang="en-US" altLang="zh-CN" sz="6000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https://github.com/openjdk-riscv/jdk11u</a:t>
            </a:r>
            <a:endParaRPr lang="en-US" altLang="zh-CN" sz="6000" dirty="0">
              <a:latin typeface="+mn-ea"/>
            </a:endParaRPr>
          </a:p>
          <a:p>
            <a:pPr marL="0" indent="0" defTabSz="457200">
              <a:buNone/>
            </a:pPr>
            <a:endParaRPr lang="en-US" altLang="zh-CN" sz="6000" dirty="0">
              <a:latin typeface="+mn-ea"/>
            </a:endParaRPr>
          </a:p>
          <a:p>
            <a:pPr marL="0" defTabSz="457200"/>
            <a:endParaRPr lang="en-US" altLang="zh-CN" sz="6000" dirty="0">
              <a:latin typeface="+mn-ea"/>
            </a:endParaRPr>
          </a:p>
          <a:p>
            <a:pPr marL="0" defTabSz="457200"/>
            <a:endParaRPr lang="en-US" altLang="zh-CN" sz="6000" dirty="0">
              <a:latin typeface="+mn-ea"/>
            </a:endParaRPr>
          </a:p>
          <a:p>
            <a:pPr marL="0" defTabSz="457200"/>
            <a:r>
              <a:rPr lang="en-US" altLang="zh-CN" sz="6000" dirty="0">
                <a:latin typeface="+mn-ea"/>
              </a:rPr>
              <a:t>We also wrote some docs about the OpenJDK 11 and RISC-V, they are collected on the page: </a:t>
            </a:r>
            <a:r>
              <a:rPr lang="en-US" altLang="zh-CN" sz="6000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https://github.com/openjdk-riscv/jdk11u/wiki</a:t>
            </a:r>
            <a:endParaRPr lang="en-US" altLang="zh-CN" sz="6000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defTabSz="457200"/>
            <a:endParaRPr lang="en-US" altLang="zh-CN" sz="6000" dirty="0">
              <a:latin typeface="+mn-ea"/>
            </a:endParaRPr>
          </a:p>
          <a:p>
            <a:pPr marL="0" defTabSz="457200"/>
            <a:r>
              <a:rPr lang="en-US" altLang="zh-CN" sz="6000" dirty="0">
                <a:latin typeface="+mn-ea"/>
              </a:rPr>
              <a:t>If you are interested, please contact us:</a:t>
            </a:r>
          </a:p>
          <a:p>
            <a:pPr marL="0" indent="0" defTabSz="457200">
              <a:buNone/>
            </a:pPr>
            <a:r>
              <a:rPr lang="en-US" altLang="zh-CN" sz="6000" dirty="0">
                <a:latin typeface="+mn-ea"/>
                <a:hlinkClick r:id="rId5"/>
              </a:rPr>
              <a:t>shiningning@iscas.ac.cn</a:t>
            </a:r>
            <a:endParaRPr lang="en-US" altLang="zh-CN" sz="6000" dirty="0">
              <a:latin typeface="+mn-ea"/>
            </a:endParaRPr>
          </a:p>
          <a:p>
            <a:pPr marL="0" indent="0" defTabSz="457200">
              <a:buNone/>
            </a:pPr>
            <a:r>
              <a:rPr lang="en-US" altLang="zh-CN" sz="6000" dirty="0">
                <a:latin typeface="+mn-ea"/>
                <a:hlinkClick r:id="rId6"/>
              </a:rPr>
              <a:t>dingli@iscas.ac.cn</a:t>
            </a:r>
            <a:endParaRPr lang="en-US" altLang="zh-CN" sz="6000" dirty="0">
              <a:latin typeface="+mn-ea"/>
            </a:endParaRPr>
          </a:p>
          <a:p>
            <a:pPr marL="0" indent="0" defTabSz="457200">
              <a:buNone/>
            </a:pPr>
            <a:endParaRPr lang="en-US" altLang="zh-CN" sz="60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AEC217C-C98B-4518-9EFC-E44950E62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847" y="24782584"/>
            <a:ext cx="8677275" cy="5143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10A9B5-099E-47F2-8405-EC3F93B72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6388" y="25009457"/>
            <a:ext cx="8724900" cy="53662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E985517-DC8D-4213-B748-9AC8A6E326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8847" y="18860082"/>
            <a:ext cx="12887325" cy="30670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09CC10A-C7F8-49FA-8260-349CFFD0BF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47" y="30841356"/>
            <a:ext cx="8663058" cy="456409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C342279-CCB2-4C27-8902-9069397507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88" y="30738018"/>
            <a:ext cx="8584228" cy="46674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7F4D98-354E-4058-839E-44EB70C3D6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100" y="36054986"/>
            <a:ext cx="6709916" cy="67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142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The Introduction of Porting  OpenJDK to RV32G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Porting OpenJDK to RV32G</dc:title>
  <dc:creator>snsn19840203@163.com</dc:creator>
  <cp:lastModifiedBy>snsn19840203@163.com</cp:lastModifiedBy>
  <cp:revision>14</cp:revision>
  <dcterms:created xsi:type="dcterms:W3CDTF">2021-06-02T15:00:43Z</dcterms:created>
  <dcterms:modified xsi:type="dcterms:W3CDTF">2021-06-07T11:48:59Z</dcterms:modified>
</cp:coreProperties>
</file>