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2F32A-20F2-41B3-AD10-401D728E4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720370-7FED-488F-8661-C0A4CB059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438B2-4563-4BD1-819F-7A9B3BD2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3563-F18D-40F5-9CB2-0F27C814D4C8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DC1320-07FC-41AE-85A1-5467E9D9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E7C175-A760-4E56-AA6E-BFBA871E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E6B0-34D1-431C-9240-C73598E49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78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68E1C-2510-4C42-B8B5-A0728B63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1E4643-D638-4CEE-AEB7-9410D4E29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528EC9-0098-4D53-9D94-05D0B6A5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3563-F18D-40F5-9CB2-0F27C814D4C8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E1D325-4366-4547-81E6-507532E9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4C6909-BFEE-45B7-874E-777CCC56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E6B0-34D1-431C-9240-C73598E49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91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96A2B1-59F3-4F0C-9617-6E92C15F0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56D0C3-C7BD-4845-8B31-6F4866D6D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B1698-C0BB-4E45-B49D-47EC5141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3563-F18D-40F5-9CB2-0F27C814D4C8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B7C2B6-6C3B-4171-987E-B676278E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03D7CE-51B1-471F-A3DB-E17E0DE9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E6B0-34D1-431C-9240-C73598E49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11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891B5-9299-4A1A-8B43-7FB715058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D0828-F648-4F75-AEEB-8D221B436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29768C-47C9-4ACB-9AF9-A78D0668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3563-F18D-40F5-9CB2-0F27C814D4C8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94200D-1701-4FDC-85BF-346836205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AC2245-8581-40A4-A251-26AD11BE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E6B0-34D1-431C-9240-C73598E49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71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84E29-877C-4E0E-9C38-721BFB32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D30AA0-E289-4A3D-818F-9B40F2635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064EB-4047-4BC1-8F6D-251FF941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3563-F18D-40F5-9CB2-0F27C814D4C8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00ED8-B5BD-4A44-9D62-FEF3546CC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390008-DB7B-4D7B-B176-ECFE29170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E6B0-34D1-431C-9240-C73598E49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23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2FA62-3A65-4CC6-A841-07B8CF10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0CD364-C51F-4FBD-82D2-0C4E9631B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13F909-9F89-4C01-AB65-B30D4B95C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417DBE-2456-4D71-9638-BAC34B4C2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3563-F18D-40F5-9CB2-0F27C814D4C8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EBFA6B-3F0E-438C-9158-8852EF90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05EB9D-7778-4437-9AD8-6B4745F6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E6B0-34D1-431C-9240-C73598E49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08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DFF57-0542-4DE7-9FAA-668996D3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3A1F80-2B41-4F65-B072-DECD89C7B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AA64A8-E2C6-4F78-9129-0EF13613D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302CFE-A5AC-4103-9D34-80AE6D0D6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32786C-2D06-4AC5-B4ED-2627CDF5F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53813B-368C-492E-AB02-91A00CE3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3563-F18D-40F5-9CB2-0F27C814D4C8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9E51E5-7322-4BBF-9C74-36C92C24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2130F7-AFBF-42EC-8575-64B56B3F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E6B0-34D1-431C-9240-C73598E49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44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261D1-B723-4020-AA2F-D9D505DA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3DA2CB-A870-4DB3-9583-003A7288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3563-F18D-40F5-9CB2-0F27C814D4C8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DB62A5-2FD7-4782-99DE-B83A23F2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C8B093-337A-40D4-8392-2EEF6B60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E6B0-34D1-431C-9240-C73598E49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01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C40C1B-E077-422F-94D4-8A949930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3563-F18D-40F5-9CB2-0F27C814D4C8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A99E0E-B783-4339-BC86-5DEA5EF3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1DE816-BB61-4A12-B56A-7E267065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E6B0-34D1-431C-9240-C73598E49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07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8AA46-8D0F-4411-881E-438F8F6A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4655E-7DE9-492F-A55B-74A3608A1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B60A62-08AE-43B8-AEDC-36378E01A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88F72F-9902-456D-9510-E644EBD5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3563-F18D-40F5-9CB2-0F27C814D4C8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FC79B8-3E31-4076-9112-1241D689E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305D8C-B558-4BE6-874B-8811F9B7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E6B0-34D1-431C-9240-C73598E49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60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BF312-6E7B-4949-94DE-892A1E3C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06599E-C6E5-4739-8C49-7D646878E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F8E36E-9BCD-4B50-A722-64031BD89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7AB0DC-CCBE-4848-AF40-95EDF85C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3563-F18D-40F5-9CB2-0F27C814D4C8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974E29-C00A-4376-8DB2-BC723C84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418A0A-D02A-4E86-9AA2-21734C02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6E6B0-34D1-431C-9240-C73598E49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7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B3D741-AA4F-4824-9767-BBE21AA6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6ECF3F-8DC5-4A45-B7A8-07A041703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FA37C-6B85-44E0-BF24-4BD15F6FA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33563-F18D-40F5-9CB2-0F27C814D4C8}" type="datetimeFigureOut">
              <a:rPr lang="zh-CN" altLang="en-US" smtClean="0"/>
              <a:t>2021/6/7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B3D08-CDE5-4A0B-96D1-261E5A422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F8ACC0-2293-41A4-BF59-9BAC5EC4E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6E6B0-34D1-431C-9240-C73598E497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79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jdk-riscv/jdk11u/wiki" TargetMode="External"/><Relationship Id="rId2" Type="http://schemas.openxmlformats.org/officeDocument/2006/relationships/hyperlink" Target="https://github.com/openjdk-riscv/jdk11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AE349-1B31-4149-B41C-EFCD7C622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71593" cy="1325563"/>
          </a:xfrm>
        </p:spPr>
        <p:txBody>
          <a:bodyPr/>
          <a:lstStyle/>
          <a:p>
            <a:r>
              <a:rPr lang="en-US" altLang="zh-CN" dirty="0"/>
              <a:t>The Introduction of Porting OpenJDK to RV32G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D53E4-55F3-4E24-9175-9B48421AA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283" y="2030939"/>
            <a:ext cx="10941434" cy="4375184"/>
          </a:xfrm>
        </p:spPr>
        <p:txBody>
          <a:bodyPr>
            <a:normAutofit/>
          </a:bodyPr>
          <a:lstStyle/>
          <a:p>
            <a:r>
              <a:rPr lang="en-US" altLang="zh-CN" dirty="0"/>
              <a:t>PLCT Lab is porting the OpenJDK 11 to</a:t>
            </a:r>
            <a:r>
              <a:rPr lang="zh-CN" altLang="en-US" dirty="0"/>
              <a:t> </a:t>
            </a:r>
            <a:r>
              <a:rPr lang="en-US" altLang="zh-CN" dirty="0"/>
              <a:t>RV32G according </a:t>
            </a:r>
            <a:r>
              <a:rPr lang="en-US" altLang="zh-CN" dirty="0" err="1"/>
              <a:t>BishengJDK</a:t>
            </a:r>
            <a:r>
              <a:rPr lang="en-US" altLang="zh-CN" dirty="0"/>
              <a:t>. We began this project in January 2021.</a:t>
            </a:r>
          </a:p>
          <a:p>
            <a:r>
              <a:rPr lang="en-US" altLang="zh-CN" dirty="0"/>
              <a:t>Project ULR is: </a:t>
            </a:r>
            <a:r>
              <a:rPr lang="en-US" altLang="zh-CN" dirty="0">
                <a:hlinkClick r:id="rId2"/>
              </a:rPr>
              <a:t>https://github.com/openjdk-riscv/jdk11u</a:t>
            </a:r>
            <a:endParaRPr lang="en-US" altLang="zh-CN" dirty="0"/>
          </a:p>
          <a:p>
            <a:r>
              <a:rPr lang="en-US" altLang="zh-CN" dirty="0"/>
              <a:t>PLCT Lab wrote some docs about the OpenJDK 11: </a:t>
            </a:r>
            <a:r>
              <a:rPr lang="en-US" altLang="zh-CN" dirty="0">
                <a:hlinkClick r:id="rId3"/>
              </a:rPr>
              <a:t>https://github.com/openjdk-riscv/jdk11u/wiki</a:t>
            </a:r>
            <a:endParaRPr lang="en-US" altLang="zh-CN" dirty="0"/>
          </a:p>
          <a:p>
            <a:r>
              <a:rPr lang="en-US" altLang="zh-CN" dirty="0"/>
              <a:t>The </a:t>
            </a:r>
            <a:r>
              <a:rPr lang="en-US" altLang="zh-CN" dirty="0" err="1"/>
              <a:t>SPECjvm</a:t>
            </a:r>
            <a:r>
              <a:rPr lang="en-US" altLang="zh-CN" dirty="0"/>
              <a:t> 2008 will be used to performance</a:t>
            </a:r>
          </a:p>
          <a:p>
            <a:pPr marL="0" indent="0">
              <a:buNone/>
            </a:pPr>
            <a:r>
              <a:rPr lang="en-US" altLang="zh-CN" dirty="0"/>
              <a:t>   the RV32G of OpenJDK.</a:t>
            </a:r>
          </a:p>
          <a:p>
            <a:r>
              <a:rPr lang="en-US" altLang="zh-CN" dirty="0"/>
              <a:t>Contact us: shiningning@iscas.ac.cn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621EEC-A4A4-49BA-8569-D10165E897DA}"/>
              </a:ext>
            </a:extLst>
          </p:cNvPr>
          <p:cNvSpPr txBox="1"/>
          <p:nvPr/>
        </p:nvSpPr>
        <p:spPr>
          <a:xfrm>
            <a:off x="8051089" y="909228"/>
            <a:ext cx="372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PLCT Lab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B83A8F-44B0-44BA-BE70-668BBE962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089" y="370759"/>
            <a:ext cx="3772227" cy="4724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85B0C55-BA6D-4982-8B4F-3D932DA5B2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672" y="3989259"/>
            <a:ext cx="2728962" cy="272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12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87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The Introduction of Porting OpenJDK to RV32G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Introduction of Porting OpenJDK to RV32G</dc:title>
  <dc:creator>snsn19840203@163.com</dc:creator>
  <cp:lastModifiedBy>snsn19840203@163.com</cp:lastModifiedBy>
  <cp:revision>8</cp:revision>
  <dcterms:created xsi:type="dcterms:W3CDTF">2021-06-02T15:00:43Z</dcterms:created>
  <dcterms:modified xsi:type="dcterms:W3CDTF">2021-06-07T02:52:06Z</dcterms:modified>
</cp:coreProperties>
</file>