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9" r:id="rId5"/>
    <p:sldId id="258" r:id="rId6"/>
    <p:sldId id="270" r:id="rId7"/>
    <p:sldId id="260" r:id="rId8"/>
    <p:sldId id="261" r:id="rId9"/>
    <p:sldId id="263" r:id="rId10"/>
    <p:sldId id="264" r:id="rId11"/>
    <p:sldId id="265" r:id="rId12"/>
    <p:sldId id="274" r:id="rId13"/>
    <p:sldId id="269" r:id="rId14"/>
    <p:sldId id="278" r:id="rId15"/>
    <p:sldId id="280" r:id="rId16"/>
    <p:sldId id="281" r:id="rId17"/>
    <p:sldId id="279" r:id="rId18"/>
    <p:sldId id="283" r:id="rId19"/>
    <p:sldId id="275" r:id="rId20"/>
    <p:sldId id="271" r:id="rId21"/>
    <p:sldId id="262" r:id="rId22"/>
    <p:sldId id="272" r:id="rId23"/>
    <p:sldId id="276" r:id="rId24"/>
    <p:sldId id="277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381A6-2D94-4794-A976-1F4003BB4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28B92D-7965-4E77-831D-000EE2D6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9836A-548B-48D7-91BB-64AB6711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23C0-5362-43FD-A92A-F3AB5156B99D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0C797-FC54-45D7-8A70-8FC80FA1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D78F3-3AA8-4B04-922A-0795ABA8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40DA-46E8-4ED9-977E-9491FC2CE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2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13421-B3B5-4751-B75C-59E4EFF2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C22C8F-B199-4531-B8C4-3A3D63766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FCB46-2449-4BCD-A7C1-2516BA4D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23C0-5362-43FD-A92A-F3AB5156B99D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4E7B1-D2AB-473E-9641-4E9AF18B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68FBE-BE94-411C-AA0D-9B3CF487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40DA-46E8-4ED9-977E-9491FC2CE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56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1D866C-85FA-4F28-93B7-9595DB4C2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A78F66-E021-447E-8672-444575BFA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4BA67-0A9C-411A-9BE8-8A17A388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23C0-5362-43FD-A92A-F3AB5156B99D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F3C4A-9246-4199-A84E-3C12253F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96D72-6645-4BDF-96A6-33D25DA9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40DA-46E8-4ED9-977E-9491FC2CE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74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B9EAC-0523-49DA-BD21-87B1DAAE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50498-9261-40C7-801C-F3C72E3A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11A33-4A3B-4398-A939-F824BE81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23C0-5362-43FD-A92A-F3AB5156B99D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3A409-1ED1-445E-BA2D-B558938C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5BD7C-ACCA-42F4-A102-0843093E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40DA-46E8-4ED9-977E-9491FC2CE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0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1CF05-1F5F-4BA5-B7E7-DF12AAD2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FE9033-B7D3-47BE-B31F-D83D139B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577C8-7661-4CBC-ACB4-559D1ADB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23C0-5362-43FD-A92A-F3AB5156B99D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37FE7-0C91-4712-9F57-B732444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0563A-97DF-489D-8524-F927F9D3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40DA-46E8-4ED9-977E-9491FC2CE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9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B8B5E-3E4D-417F-BD90-61599C11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07B1F-AE62-42F4-8AB6-027E4A8C9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8A3770-ECEB-487E-A529-9996E85D8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3A315-57D8-45ED-9899-D4FFEBD4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23C0-5362-43FD-A92A-F3AB5156B99D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DC8267-E2A7-4CFA-B854-F90ECBB7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F630D-C1B9-468F-8236-299BE6F6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40DA-46E8-4ED9-977E-9491FC2CE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4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8D085-8B88-4834-B975-F403BA6E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6F8D03-26B7-4B81-AB75-C51824DCA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B3D091-367B-4BCD-A1F5-BE51D018F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C8C44B-1E2F-466D-BD94-EA1528BAC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2F8060-C868-446D-91AB-9AA90F94C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833870-1B4E-4327-B5CC-F88DB3BA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23C0-5362-43FD-A92A-F3AB5156B99D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76E962-0064-462A-8CE1-868D9A7E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995DC1-DA57-4896-9DC2-D8061A64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40DA-46E8-4ED9-977E-9491FC2CE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6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7A326-1050-4775-BD6B-87DABF74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8824CC-7514-4CBD-88D7-9DE5C457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23C0-5362-43FD-A92A-F3AB5156B99D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7B89D5-452F-4267-AAC6-C0FA0FFF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CCB3B7-4852-42F7-A5DA-FDFD3D2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40DA-46E8-4ED9-977E-9491FC2CE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5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3FA580-09DA-404A-881E-8C8C274B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23C0-5362-43FD-A92A-F3AB5156B99D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C2B2F7-D5A9-43A3-B9B7-09B74655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6EEFAE-62FC-4253-9A9F-6E88286B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40DA-46E8-4ED9-977E-9491FC2CE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0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2BBFD-7BDE-41A2-96BC-D10BCE41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E21CC-0269-4771-9F93-5B9491416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DF0AF7-F58F-4C41-B267-AA2D9DBDF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F648A5-8392-4C18-AE54-CBE5EE66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23C0-5362-43FD-A92A-F3AB5156B99D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604E44-F5B6-4B8B-BCAB-2B23E715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BE70E-418E-47FC-B6BA-17E6270B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40DA-46E8-4ED9-977E-9491FC2CE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8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E8F31-4738-4D30-B733-D424894D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217B0A-DD86-457C-AD8F-E230A95FC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F960A5-C4E8-45AE-9E81-53D9609B3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0A53D-ACDC-401B-BC2B-E5EE8B77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23C0-5362-43FD-A92A-F3AB5156B99D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EDF6F-A11B-40DA-8841-8D773E1A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36898-841B-4283-8413-EEF02868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40DA-46E8-4ED9-977E-9491FC2CE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6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302E49-40FB-4280-BD45-57C37DD4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5309D7-B279-4E40-A3FD-949A5E8F4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576FC-031C-4944-A266-A1B8DCBEB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423C0-5362-43FD-A92A-F3AB5156B99D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E25CA-A56C-4F69-8F87-68E5A9550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E495C-7D1F-4AC6-876E-3864DA784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E40DA-46E8-4ED9-977E-9491FC2CE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0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openeuler/bishengjdk-11/tree/risc-v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jdk-riscv/jdk11u/wiki" TargetMode="External"/><Relationship Id="rId2" Type="http://schemas.openxmlformats.org/officeDocument/2006/relationships/hyperlink" Target="https://github.com/openjdk-riscv/jdk11u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D5579-167A-4FB2-928E-AD063F991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方舟、</a:t>
            </a:r>
            <a:r>
              <a:rPr lang="en-US" altLang="zh-CN" dirty="0"/>
              <a:t>ART</a:t>
            </a:r>
            <a:r>
              <a:rPr lang="zh-CN" altLang="en-US" dirty="0"/>
              <a:t>和</a:t>
            </a:r>
            <a:r>
              <a:rPr lang="en-US" altLang="zh-CN" dirty="0"/>
              <a:t>OpenJDK</a:t>
            </a:r>
            <a:r>
              <a:rPr lang="zh-CN" altLang="en-US" dirty="0"/>
              <a:t>的</a:t>
            </a:r>
            <a:r>
              <a:rPr lang="en-US" altLang="zh-CN" dirty="0"/>
              <a:t>RISCV</a:t>
            </a:r>
            <a:r>
              <a:rPr lang="zh-CN" altLang="en-US" dirty="0"/>
              <a:t>支持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294397-BAAB-4FB6-84F7-88834CF10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8686"/>
            <a:ext cx="9778738" cy="1655762"/>
          </a:xfrm>
        </p:spPr>
        <p:txBody>
          <a:bodyPr/>
          <a:lstStyle/>
          <a:p>
            <a:r>
              <a:rPr lang="zh-CN" altLang="en-US" dirty="0"/>
              <a:t>中科院软件所</a:t>
            </a:r>
            <a:r>
              <a:rPr lang="en-US" altLang="zh-CN" dirty="0"/>
              <a:t>PLCT</a:t>
            </a:r>
            <a:r>
              <a:rPr lang="zh-CN" altLang="en-US" dirty="0"/>
              <a:t>实验室项目主管  史宁宁</a:t>
            </a:r>
          </a:p>
        </p:txBody>
      </p:sp>
    </p:spTree>
    <p:extLst>
      <p:ext uri="{BB962C8B-B14F-4D97-AF65-F5344CB8AC3E}">
        <p14:creationId xmlns:p14="http://schemas.microsoft.com/office/powerpoint/2010/main" val="260524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3F5-89DB-4FAD-97C9-B4F23C3E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PLCT</a:t>
            </a:r>
            <a:r>
              <a:rPr lang="zh-CN" altLang="en-US" dirty="0"/>
              <a:t>实验室在方舟编译器社区的贡献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8EBC6F-A01A-48F6-8F28-C8C73B769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7" y="1690688"/>
            <a:ext cx="4974212" cy="497421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FA94C0-3DC1-48B3-A39D-57D5100A4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71" y="1842515"/>
            <a:ext cx="6200480" cy="465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8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32D3-92B7-4A32-9B64-705A7235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PLCT</a:t>
            </a:r>
            <a:r>
              <a:rPr lang="zh-CN" altLang="en-US" dirty="0"/>
              <a:t>实验室在方舟编译器社区的贡献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A19EC67-2A2B-499A-942F-FC0E06536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954" y="5235493"/>
            <a:ext cx="2445087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From : https://www.zhihu.com/column/c_1268247974020747264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2E9F3F-3883-4B79-8876-7ADB5EB4C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85" y="1690688"/>
            <a:ext cx="6016914" cy="477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1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2B667-758F-42CA-9875-AA89492B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4EAD5-9A89-4987-BC31-39B45E47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方舟编译器的</a:t>
            </a:r>
            <a:r>
              <a:rPr lang="en-US" altLang="zh-CN" dirty="0"/>
              <a:t>RISC-V</a:t>
            </a:r>
            <a:r>
              <a:rPr lang="zh-CN" altLang="en-US" dirty="0"/>
              <a:t>支持与我们的工作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Android Runtime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RISC-V</a:t>
            </a:r>
            <a:r>
              <a:rPr lang="zh-CN" altLang="en-US" dirty="0">
                <a:solidFill>
                  <a:srgbClr val="FF0000"/>
                </a:solidFill>
              </a:rPr>
              <a:t>支持与我们的工作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OpenJDK/</a:t>
            </a:r>
            <a:r>
              <a:rPr lang="en-US" altLang="zh-CN" dirty="0" err="1"/>
              <a:t>HotSpot</a:t>
            </a:r>
            <a:r>
              <a:rPr lang="zh-CN" altLang="en-US" dirty="0"/>
              <a:t>的</a:t>
            </a:r>
            <a:r>
              <a:rPr lang="en-US" altLang="zh-CN" dirty="0"/>
              <a:t>RISC-V</a:t>
            </a:r>
            <a:r>
              <a:rPr lang="zh-CN" altLang="en-US" dirty="0"/>
              <a:t>支持与我们的工作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92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744F3-797A-40F9-ACFF-D13F8E96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ART</a:t>
            </a:r>
            <a:r>
              <a:rPr lang="zh-CN" altLang="en-US" dirty="0"/>
              <a:t>的</a:t>
            </a:r>
            <a:r>
              <a:rPr lang="en-US" altLang="zh-CN" dirty="0"/>
              <a:t>RISC-V</a:t>
            </a:r>
            <a:r>
              <a:rPr lang="zh-CN" altLang="en-US" dirty="0"/>
              <a:t>支持</a:t>
            </a:r>
            <a:r>
              <a:rPr lang="en-US" altLang="zh-CN" dirty="0"/>
              <a:t>——PLCT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AC6EA-611B-4780-B72E-26F4C444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PLCT</a:t>
            </a:r>
            <a:r>
              <a:rPr lang="zh-CN" altLang="en-US" dirty="0"/>
              <a:t>实验室在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月份就提出要将</a:t>
            </a:r>
            <a:r>
              <a:rPr lang="en-US" altLang="zh-CN" dirty="0"/>
              <a:t>AOSP</a:t>
            </a:r>
            <a:r>
              <a:rPr lang="zh-CN" altLang="en-US" dirty="0"/>
              <a:t>移植到</a:t>
            </a:r>
            <a:r>
              <a:rPr lang="en-US" altLang="zh-CN" dirty="0"/>
              <a:t>RISC-V</a:t>
            </a:r>
            <a:r>
              <a:rPr lang="zh-CN" altLang="en-US" dirty="0"/>
              <a:t>，并在社区发布了话题。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BB3F35-9784-4BE8-82B4-F6EFCD0C9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79" y="2704413"/>
            <a:ext cx="7111250" cy="4153587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F0D6C05-1468-46B2-B080-9FF25CB69970}"/>
              </a:ext>
            </a:extLst>
          </p:cNvPr>
          <p:cNvSpPr txBox="1">
            <a:spLocks/>
          </p:cNvSpPr>
          <p:nvPr/>
        </p:nvSpPr>
        <p:spPr>
          <a:xfrm>
            <a:off x="9302767" y="5191918"/>
            <a:ext cx="2445087" cy="13255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From : https://groups.google.com/a/groups.riscv.org/g/sw-dev/c/u9iP7A2Wkc8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0641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744F3-797A-40F9-ACFF-D13F8E96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ART</a:t>
            </a:r>
            <a:r>
              <a:rPr lang="zh-CN" altLang="en-US" dirty="0"/>
              <a:t>的</a:t>
            </a:r>
            <a:r>
              <a:rPr lang="en-US" altLang="zh-CN" dirty="0"/>
              <a:t>RISC-V</a:t>
            </a:r>
            <a:r>
              <a:rPr lang="zh-CN" altLang="en-US" dirty="0"/>
              <a:t>支持</a:t>
            </a:r>
            <a:r>
              <a:rPr lang="en-US" altLang="zh-CN" dirty="0"/>
              <a:t>——PLCT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AC6EA-611B-4780-B72E-26F4C444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PLCT</a:t>
            </a:r>
            <a:r>
              <a:rPr lang="zh-CN" altLang="en-US" dirty="0"/>
              <a:t>实验室在</a:t>
            </a:r>
            <a:r>
              <a:rPr lang="en-US" altLang="zh-CN" dirty="0" err="1"/>
              <a:t>github</a:t>
            </a:r>
            <a:r>
              <a:rPr lang="zh-CN" altLang="en-US" dirty="0"/>
              <a:t>逐步开始进行</a:t>
            </a:r>
            <a:r>
              <a:rPr lang="en-US" altLang="zh-CN" dirty="0"/>
              <a:t>AOSP</a:t>
            </a:r>
            <a:r>
              <a:rPr lang="zh-CN" altLang="en-US" dirty="0"/>
              <a:t>的移植。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F0D6C05-1468-46B2-B080-9FF25CB69970}"/>
              </a:ext>
            </a:extLst>
          </p:cNvPr>
          <p:cNvSpPr txBox="1">
            <a:spLocks/>
          </p:cNvSpPr>
          <p:nvPr/>
        </p:nvSpPr>
        <p:spPr>
          <a:xfrm>
            <a:off x="9302767" y="5191918"/>
            <a:ext cx="2445087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From : https://github.com/aosp-riscv/working-group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EA2B56-A841-405F-BEBE-64189C081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7648"/>
            <a:ext cx="7883257" cy="408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2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744F3-797A-40F9-ACFF-D13F8E96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ART</a:t>
            </a:r>
            <a:r>
              <a:rPr lang="zh-CN" altLang="en-US" dirty="0"/>
              <a:t>的</a:t>
            </a:r>
            <a:r>
              <a:rPr lang="en-US" altLang="zh-CN" dirty="0"/>
              <a:t>RISC-V</a:t>
            </a:r>
            <a:r>
              <a:rPr lang="zh-CN" altLang="en-US" dirty="0"/>
              <a:t>支持</a:t>
            </a:r>
            <a:r>
              <a:rPr lang="en-US" altLang="zh-CN" dirty="0"/>
              <a:t>——PLCT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AC6EA-611B-4780-B72E-26F4C444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PLCT</a:t>
            </a:r>
            <a:r>
              <a:rPr lang="zh-CN" altLang="en-US" dirty="0"/>
              <a:t>实验室在</a:t>
            </a:r>
            <a:r>
              <a:rPr lang="en-US" altLang="zh-CN" dirty="0"/>
              <a:t>AOSP</a:t>
            </a:r>
            <a:r>
              <a:rPr lang="zh-CN" altLang="en-US" dirty="0"/>
              <a:t>的移植过程中，公开分享了多篇技术文章和讲解视频，有些内容也被媒体进行宣传。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F0D6C05-1468-46B2-B080-9FF25CB69970}"/>
              </a:ext>
            </a:extLst>
          </p:cNvPr>
          <p:cNvSpPr txBox="1">
            <a:spLocks/>
          </p:cNvSpPr>
          <p:nvPr/>
        </p:nvSpPr>
        <p:spPr>
          <a:xfrm>
            <a:off x="9302767" y="5191918"/>
            <a:ext cx="2445087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From : https://github.com/aosp-riscv/working-group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512C65-A825-4D39-BB78-84C39092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3168"/>
            <a:ext cx="7939244" cy="397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744F3-797A-40F9-ACFF-D13F8E96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ART</a:t>
            </a:r>
            <a:r>
              <a:rPr lang="zh-CN" altLang="en-US" dirty="0"/>
              <a:t>的</a:t>
            </a:r>
            <a:r>
              <a:rPr lang="en-US" altLang="zh-CN" dirty="0"/>
              <a:t>RISC-V</a:t>
            </a:r>
            <a:r>
              <a:rPr lang="zh-CN" altLang="en-US" dirty="0"/>
              <a:t>支持</a:t>
            </a:r>
            <a:r>
              <a:rPr lang="en-US" altLang="zh-CN" dirty="0"/>
              <a:t>——PLCT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AC6EA-611B-4780-B72E-26F4C444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PLCT</a:t>
            </a:r>
            <a:r>
              <a:rPr lang="zh-CN" altLang="en-US" dirty="0"/>
              <a:t>实验室在</a:t>
            </a:r>
            <a:r>
              <a:rPr lang="en-US" altLang="zh-CN" dirty="0"/>
              <a:t>AOSP</a:t>
            </a:r>
            <a:r>
              <a:rPr lang="zh-CN" altLang="en-US" dirty="0"/>
              <a:t>的移植过程中，公开分享了多篇技术文章和讲解视频，有些内容也被媒体进行宣传。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F0D6C05-1468-46B2-B080-9FF25CB69970}"/>
              </a:ext>
            </a:extLst>
          </p:cNvPr>
          <p:cNvSpPr txBox="1">
            <a:spLocks/>
          </p:cNvSpPr>
          <p:nvPr/>
        </p:nvSpPr>
        <p:spPr>
          <a:xfrm>
            <a:off x="9302767" y="5191918"/>
            <a:ext cx="2445087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From : https://github.com/aosp-riscv/working-group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DC7A8E-9771-40C7-A817-7F664E28C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0476"/>
            <a:ext cx="8388557" cy="239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41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DFC91-E708-4733-815F-00AEEC31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ART</a:t>
            </a:r>
            <a:r>
              <a:rPr lang="zh-CN" altLang="en-US" dirty="0"/>
              <a:t>的</a:t>
            </a:r>
            <a:r>
              <a:rPr lang="en-US" altLang="zh-CN" dirty="0"/>
              <a:t>RISC-V</a:t>
            </a:r>
            <a:r>
              <a:rPr lang="zh-CN" altLang="en-US" dirty="0"/>
              <a:t>支持</a:t>
            </a:r>
            <a:r>
              <a:rPr lang="en-US" altLang="zh-CN" dirty="0"/>
              <a:t>——T Head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6D686-AD50-47CC-91E5-7F29F375D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平头哥在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月份开源了移植到</a:t>
            </a:r>
            <a:r>
              <a:rPr lang="en-US" altLang="zh-CN" dirty="0"/>
              <a:t>RISC-V</a:t>
            </a:r>
            <a:r>
              <a:rPr lang="zh-CN" altLang="en-US" dirty="0"/>
              <a:t>的</a:t>
            </a:r>
            <a:r>
              <a:rPr lang="en-US" altLang="zh-CN" dirty="0"/>
              <a:t>Android 10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FDB2F2-48C9-4549-BFE4-4DAB5CBC4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34" y="2708519"/>
            <a:ext cx="5523672" cy="378435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238C138-87F6-49EF-A9C3-F80CC691E27E}"/>
              </a:ext>
            </a:extLst>
          </p:cNvPr>
          <p:cNvSpPr txBox="1">
            <a:spLocks/>
          </p:cNvSpPr>
          <p:nvPr/>
        </p:nvSpPr>
        <p:spPr>
          <a:xfrm>
            <a:off x="8908713" y="5009355"/>
            <a:ext cx="2445087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From : https://github.com/T-head-Semi/aosp-riscv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6889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744F3-797A-40F9-ACFF-D13F8E96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PLCT</a:t>
            </a:r>
            <a:r>
              <a:rPr lang="zh-CN" altLang="en-US" dirty="0"/>
              <a:t>实验室在</a:t>
            </a:r>
            <a:r>
              <a:rPr lang="en-US" altLang="zh-CN" dirty="0"/>
              <a:t>ART</a:t>
            </a:r>
            <a:r>
              <a:rPr lang="zh-CN" altLang="en-US" dirty="0"/>
              <a:t>方面的工作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AC6EA-611B-4780-B72E-26F4C444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5" y="2476075"/>
            <a:ext cx="10515600" cy="2152486"/>
          </a:xfrm>
        </p:spPr>
        <p:txBody>
          <a:bodyPr/>
          <a:lstStyle/>
          <a:p>
            <a:r>
              <a:rPr lang="zh-CN" altLang="en-US" dirty="0"/>
              <a:t>史宁宁已经完成了基于</a:t>
            </a:r>
            <a:r>
              <a:rPr lang="en-US" altLang="zh-CN" dirty="0"/>
              <a:t>Android 10</a:t>
            </a:r>
            <a:r>
              <a:rPr lang="zh-CN" altLang="en-US" dirty="0"/>
              <a:t>的</a:t>
            </a:r>
            <a:r>
              <a:rPr lang="en-US" altLang="zh-CN" dirty="0"/>
              <a:t>《ART</a:t>
            </a:r>
            <a:r>
              <a:rPr lang="zh-CN" altLang="en-US" dirty="0"/>
              <a:t>源码详解与实践</a:t>
            </a:r>
            <a:r>
              <a:rPr lang="en-US" altLang="zh-CN" dirty="0"/>
              <a:t>》</a:t>
            </a:r>
            <a:r>
              <a:rPr lang="zh-CN" altLang="en-US" dirty="0"/>
              <a:t>一书的初稿。预计年内会正式出版。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3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2B667-758F-42CA-9875-AA89492B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4EAD5-9A89-4987-BC31-39B45E47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方舟编译器的</a:t>
            </a:r>
            <a:r>
              <a:rPr lang="en-US" altLang="zh-CN" dirty="0"/>
              <a:t>RISC-V</a:t>
            </a:r>
            <a:r>
              <a:rPr lang="zh-CN" altLang="en-US" dirty="0"/>
              <a:t>支持与我们的工作</a:t>
            </a:r>
            <a:endParaRPr lang="en-US" altLang="zh-CN" dirty="0"/>
          </a:p>
          <a:p>
            <a:r>
              <a:rPr lang="en-US" altLang="zh-CN" dirty="0"/>
              <a:t>Android Runtime</a:t>
            </a:r>
            <a:r>
              <a:rPr lang="zh-CN" altLang="en-US" dirty="0"/>
              <a:t>的</a:t>
            </a:r>
            <a:r>
              <a:rPr lang="en-US" altLang="zh-CN" dirty="0"/>
              <a:t>RISC-V</a:t>
            </a:r>
            <a:r>
              <a:rPr lang="zh-CN" altLang="en-US" dirty="0"/>
              <a:t>支持与我们的工作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OpenJDK/</a:t>
            </a:r>
            <a:r>
              <a:rPr lang="en-US" altLang="zh-CN" dirty="0" err="1">
                <a:solidFill>
                  <a:srgbClr val="FF0000"/>
                </a:solidFill>
              </a:rPr>
              <a:t>HotSpot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RISC-V</a:t>
            </a:r>
            <a:r>
              <a:rPr lang="zh-CN" altLang="en-US" dirty="0">
                <a:solidFill>
                  <a:srgbClr val="FF0000"/>
                </a:solidFill>
              </a:rPr>
              <a:t>支持与我们的工作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87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2B667-758F-42CA-9875-AA89492B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4EAD5-9A89-4987-BC31-39B45E47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方舟编译器的</a:t>
            </a:r>
            <a:r>
              <a:rPr lang="en-US" altLang="zh-CN" dirty="0"/>
              <a:t>RISC-V</a:t>
            </a:r>
            <a:r>
              <a:rPr lang="zh-CN" altLang="en-US" dirty="0"/>
              <a:t>支持与我们的工作</a:t>
            </a:r>
            <a:endParaRPr lang="en-US" altLang="zh-CN" dirty="0"/>
          </a:p>
          <a:p>
            <a:r>
              <a:rPr lang="en-US" altLang="zh-CN" dirty="0"/>
              <a:t>Android Runtime</a:t>
            </a:r>
            <a:r>
              <a:rPr lang="zh-CN" altLang="en-US" dirty="0"/>
              <a:t>的</a:t>
            </a:r>
            <a:r>
              <a:rPr lang="en-US" altLang="zh-CN" dirty="0"/>
              <a:t>RISC-V</a:t>
            </a:r>
            <a:r>
              <a:rPr lang="zh-CN" altLang="en-US" dirty="0"/>
              <a:t>支持与我们的工作</a:t>
            </a:r>
            <a:endParaRPr lang="en-US" altLang="zh-CN" dirty="0"/>
          </a:p>
          <a:p>
            <a:r>
              <a:rPr lang="en-US" altLang="zh-CN" dirty="0"/>
              <a:t>OpenJDK/</a:t>
            </a:r>
            <a:r>
              <a:rPr lang="en-US" altLang="zh-CN" dirty="0" err="1"/>
              <a:t>HotSpot</a:t>
            </a:r>
            <a:r>
              <a:rPr lang="zh-CN" altLang="en-US" dirty="0"/>
              <a:t>的</a:t>
            </a:r>
            <a:r>
              <a:rPr lang="en-US" altLang="zh-CN" dirty="0"/>
              <a:t>RISC-V</a:t>
            </a:r>
            <a:r>
              <a:rPr lang="zh-CN" altLang="en-US" dirty="0"/>
              <a:t>支持与我们的工作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278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1C462-276A-4F44-BC59-DF6C2AAB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OpenJDK/</a:t>
            </a:r>
            <a:r>
              <a:rPr lang="en-US" altLang="zh-CN" dirty="0" err="1"/>
              <a:t>HotSpot</a:t>
            </a:r>
            <a:r>
              <a:rPr lang="zh-CN" altLang="en-US" dirty="0"/>
              <a:t>的</a:t>
            </a:r>
            <a:r>
              <a:rPr lang="en-US" altLang="zh-CN" dirty="0"/>
              <a:t>RISC-V</a:t>
            </a:r>
            <a:r>
              <a:rPr lang="zh-CN" altLang="en-US" dirty="0"/>
              <a:t>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454E0-3C45-462D-ABDD-284E2F0F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华为开源了</a:t>
            </a:r>
            <a:r>
              <a:rPr lang="en-US" altLang="zh-CN" dirty="0" err="1"/>
              <a:t>BishengJDK</a:t>
            </a:r>
            <a:r>
              <a:rPr lang="en-US" altLang="zh-CN" dirty="0"/>
              <a:t> 11</a:t>
            </a:r>
            <a:r>
              <a:rPr lang="zh-CN" altLang="en-US" dirty="0"/>
              <a:t>，它基于</a:t>
            </a:r>
            <a:r>
              <a:rPr lang="en-US" altLang="zh-CN" dirty="0"/>
              <a:t>OpenJDK 11</a:t>
            </a:r>
            <a:r>
              <a:rPr lang="zh-CN" altLang="en-US" dirty="0"/>
              <a:t>对</a:t>
            </a:r>
            <a:r>
              <a:rPr lang="en-US" altLang="zh-CN" dirty="0"/>
              <a:t>RV64G</a:t>
            </a:r>
            <a:r>
              <a:rPr lang="zh-CN" altLang="en-US" dirty="0"/>
              <a:t>进行了实现，目前模版解释器和</a:t>
            </a:r>
            <a:r>
              <a:rPr lang="en-US" altLang="zh-CN" dirty="0"/>
              <a:t>C1/C2</a:t>
            </a:r>
            <a:r>
              <a:rPr lang="zh-CN" altLang="en-US" dirty="0"/>
              <a:t>都可以工作。</a:t>
            </a:r>
            <a:endParaRPr lang="en-US" altLang="zh-CN" dirty="0"/>
          </a:p>
          <a:p>
            <a:r>
              <a:rPr lang="zh-CN" altLang="en-US" dirty="0"/>
              <a:t>目前，</a:t>
            </a:r>
            <a:r>
              <a:rPr lang="en-US" altLang="zh-CN" dirty="0"/>
              <a:t> </a:t>
            </a:r>
            <a:r>
              <a:rPr lang="en-US" altLang="zh-CN" dirty="0" err="1"/>
              <a:t>BishengJDK</a:t>
            </a:r>
            <a:r>
              <a:rPr lang="en-US" altLang="zh-CN" dirty="0"/>
              <a:t> 11</a:t>
            </a:r>
            <a:r>
              <a:rPr lang="zh-CN" altLang="en-US" dirty="0"/>
              <a:t>正在进行</a:t>
            </a:r>
            <a:r>
              <a:rPr lang="en-US" altLang="zh-CN" dirty="0"/>
              <a:t>RV64</a:t>
            </a:r>
            <a:r>
              <a:rPr lang="zh-CN" altLang="en-US" dirty="0"/>
              <a:t>的</a:t>
            </a:r>
            <a:r>
              <a:rPr lang="en-US" altLang="zh-CN" dirty="0"/>
              <a:t>B</a:t>
            </a:r>
            <a:r>
              <a:rPr lang="zh-CN" altLang="en-US" dirty="0"/>
              <a:t>扩展和</a:t>
            </a:r>
            <a:r>
              <a:rPr lang="en-US" altLang="zh-CN" dirty="0"/>
              <a:t>V</a:t>
            </a:r>
            <a:r>
              <a:rPr lang="zh-CN" altLang="en-US" dirty="0"/>
              <a:t>扩展实现。</a:t>
            </a:r>
            <a:endParaRPr lang="en-US" altLang="zh-CN" dirty="0"/>
          </a:p>
          <a:p>
            <a:r>
              <a:rPr lang="en-US" altLang="zh-CN" dirty="0" err="1"/>
              <a:t>BishengJDK</a:t>
            </a:r>
            <a:r>
              <a:rPr lang="en-US" altLang="zh-CN" dirty="0"/>
              <a:t> 11</a:t>
            </a:r>
            <a:r>
              <a:rPr lang="zh-CN" altLang="en-US" dirty="0"/>
              <a:t>目前可以在</a:t>
            </a:r>
            <a:r>
              <a:rPr lang="en-US" altLang="zh-CN" dirty="0"/>
              <a:t>X86</a:t>
            </a:r>
            <a:r>
              <a:rPr lang="zh-CN" altLang="en-US" dirty="0"/>
              <a:t>机器上进行交叉编译，并运行在</a:t>
            </a:r>
            <a:r>
              <a:rPr lang="en-US" altLang="zh-CN" dirty="0"/>
              <a:t>QEMU RISCV64</a:t>
            </a:r>
            <a:r>
              <a:rPr lang="zh-CN" altLang="en-US" dirty="0"/>
              <a:t>的用户模式下，已经可以通过</a:t>
            </a:r>
            <a:r>
              <a:rPr lang="en-US" altLang="zh-CN" dirty="0"/>
              <a:t>17000+</a:t>
            </a:r>
            <a:r>
              <a:rPr lang="zh-CN" altLang="en-US" dirty="0"/>
              <a:t>的</a:t>
            </a:r>
            <a:r>
              <a:rPr lang="en-US" altLang="zh-CN" dirty="0" err="1"/>
              <a:t>jtreg</a:t>
            </a:r>
            <a:r>
              <a:rPr lang="zh-CN" altLang="en-US" dirty="0"/>
              <a:t>测试用例。</a:t>
            </a:r>
            <a:endParaRPr lang="en-US" altLang="zh-CN" dirty="0"/>
          </a:p>
          <a:p>
            <a:r>
              <a:rPr lang="en-US" altLang="zh-CN" dirty="0" err="1"/>
              <a:t>BishengJDK</a:t>
            </a:r>
            <a:r>
              <a:rPr lang="en-US" altLang="zh-CN" dirty="0"/>
              <a:t> 11</a:t>
            </a:r>
            <a:r>
              <a:rPr lang="zh-CN" altLang="en-US" dirty="0"/>
              <a:t>项目库位于</a:t>
            </a:r>
            <a:r>
              <a:rPr lang="en-US" altLang="zh-CN" dirty="0" err="1"/>
              <a:t>gitee</a:t>
            </a:r>
            <a:r>
              <a:rPr lang="zh-CN" altLang="en-US" dirty="0"/>
              <a:t>，地址为：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https://gitee.com/openeuler/bishengjdk-11/tree/risc-v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3D982FC-A392-4B2B-80BD-438579288CE4}"/>
              </a:ext>
            </a:extLst>
          </p:cNvPr>
          <p:cNvSpPr txBox="1">
            <a:spLocks/>
          </p:cNvSpPr>
          <p:nvPr/>
        </p:nvSpPr>
        <p:spPr>
          <a:xfrm>
            <a:off x="4797457" y="6321989"/>
            <a:ext cx="7240572" cy="3417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From: https://gitee.com/openeuler/bishengjdk-11/tree/risc-v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998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1D85F-D6E4-47BD-897E-988F450E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OpenJDK/</a:t>
            </a:r>
            <a:r>
              <a:rPr lang="en-US" altLang="zh-CN" dirty="0" err="1"/>
              <a:t>HotSpot</a:t>
            </a:r>
            <a:r>
              <a:rPr lang="zh-CN" altLang="en-US" dirty="0"/>
              <a:t>的</a:t>
            </a:r>
            <a:r>
              <a:rPr lang="en-US" altLang="zh-CN" dirty="0"/>
              <a:t>RISC-V</a:t>
            </a:r>
            <a:r>
              <a:rPr lang="zh-CN" altLang="en-US" dirty="0"/>
              <a:t>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98146C-1F24-4358-ABA9-27A6B5A9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558" y="6394007"/>
            <a:ext cx="8579178" cy="341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From: https://riscv.org/exchange/software/#tab-1607480869844-2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2272FA-18CC-45F1-9C13-FECEEB08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690688"/>
            <a:ext cx="11610975" cy="3333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8109A8-23A1-4FDE-B5D7-4D0D67842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6" y="5167312"/>
            <a:ext cx="113252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67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1C462-276A-4F44-BC59-DF6C2AAB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PLCT</a:t>
            </a:r>
            <a:r>
              <a:rPr lang="zh-CN" altLang="en-US" dirty="0"/>
              <a:t>实验室的工作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454E0-3C45-462D-ABDD-284E2F0F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PLCT</a:t>
            </a:r>
            <a:r>
              <a:rPr lang="zh-CN" altLang="en-US" dirty="0"/>
              <a:t>实验室基于</a:t>
            </a:r>
            <a:r>
              <a:rPr lang="en-US" altLang="zh-CN" dirty="0" err="1"/>
              <a:t>BishengJDK</a:t>
            </a:r>
            <a:r>
              <a:rPr lang="en-US" altLang="zh-CN" dirty="0"/>
              <a:t> 11</a:t>
            </a:r>
            <a:r>
              <a:rPr lang="zh-CN" altLang="en-US" dirty="0"/>
              <a:t>和</a:t>
            </a:r>
            <a:r>
              <a:rPr lang="en-US" altLang="zh-CN" dirty="0"/>
              <a:t>OpenJDK11</a:t>
            </a:r>
            <a:r>
              <a:rPr lang="zh-CN" altLang="en-US" dirty="0"/>
              <a:t>，正在进行</a:t>
            </a:r>
            <a:r>
              <a:rPr lang="en-US" altLang="zh-CN" dirty="0"/>
              <a:t>RV32G</a:t>
            </a:r>
            <a:r>
              <a:rPr lang="zh-CN" altLang="en-US" dirty="0"/>
              <a:t>的实现，目前模版解释器已经可以编译成功，正在调试运行中的错误。</a:t>
            </a:r>
            <a:endParaRPr lang="en-US" altLang="zh-CN" dirty="0"/>
          </a:p>
          <a:p>
            <a:r>
              <a:rPr lang="en-US" altLang="zh-CN" dirty="0"/>
              <a:t>PLCT</a:t>
            </a:r>
            <a:r>
              <a:rPr lang="zh-CN" altLang="en-US" dirty="0"/>
              <a:t>实验室目前所进行的</a:t>
            </a:r>
            <a:r>
              <a:rPr lang="en-US" altLang="zh-CN" dirty="0"/>
              <a:t>RV32G</a:t>
            </a:r>
            <a:r>
              <a:rPr lang="zh-CN" altLang="en-US" dirty="0"/>
              <a:t>工作，工作过程和工作产出都在</a:t>
            </a:r>
            <a:r>
              <a:rPr lang="en-US" altLang="zh-CN" dirty="0" err="1"/>
              <a:t>github</a:t>
            </a:r>
            <a:r>
              <a:rPr lang="zh-CN" altLang="en-US" dirty="0"/>
              <a:t>公开：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https://github.com/openjdk-riscv/jdk11u</a:t>
            </a:r>
            <a:endParaRPr lang="en-US" altLang="zh-CN" dirty="0"/>
          </a:p>
          <a:p>
            <a:r>
              <a:rPr lang="zh-CN" altLang="en-US" dirty="0"/>
              <a:t>在移植过程中，</a:t>
            </a:r>
            <a:r>
              <a:rPr lang="en-US" altLang="zh-CN" dirty="0"/>
              <a:t>PLCT</a:t>
            </a:r>
            <a:r>
              <a:rPr lang="zh-CN" altLang="en-US" dirty="0"/>
              <a:t>实验室产出了十多篇技术文章，这些文章都公开在：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https://github.com/openjdk-riscv/jdk11u/wiki</a:t>
            </a:r>
            <a:endParaRPr lang="en-US" altLang="zh-CN" dirty="0"/>
          </a:p>
          <a:p>
            <a:r>
              <a:rPr lang="zh-CN" altLang="en-US" dirty="0"/>
              <a:t>目前，</a:t>
            </a:r>
            <a:r>
              <a:rPr lang="en-US" altLang="zh-CN" dirty="0"/>
              <a:t>PLCT</a:t>
            </a:r>
            <a:r>
              <a:rPr lang="zh-CN" altLang="en-US" dirty="0"/>
              <a:t>实验室有一个三人的团队在进行该项目的移植。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375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5556D-8608-4BA3-BC13-473DDA34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PLCT</a:t>
            </a:r>
            <a:r>
              <a:rPr lang="zh-CN" altLang="en-US" dirty="0"/>
              <a:t>实验室的工作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C558A7-4067-410D-B6D2-CF037765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11" y="1490799"/>
            <a:ext cx="9771889" cy="4466941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801DE7A-B483-4620-B0EF-A3CCE7E76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477" y="6321989"/>
            <a:ext cx="5440053" cy="341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From: https://zhuanlan.zhihu.com/p/374235855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957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5556D-8608-4BA3-BC13-473DDA34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PLCT</a:t>
            </a:r>
            <a:r>
              <a:rPr lang="zh-CN" altLang="en-US" dirty="0"/>
              <a:t>实验室的工作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801DE7A-B483-4620-B0EF-A3CCE7E76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477" y="6321989"/>
            <a:ext cx="5440053" cy="341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From: https://zhuanlan.zhihu.com/p/374235855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CA3A1C-E8BD-4229-B8CB-05870244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03" y="1395167"/>
            <a:ext cx="7325055" cy="468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61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7C70E-1E8E-4B40-9F23-46CB61388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07"/>
            <a:ext cx="10515600" cy="41737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/>
              <a:t>Thanks~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79670F-08E9-4C62-B1ED-184EA3D43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2078709"/>
            <a:ext cx="40957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0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2B667-758F-42CA-9875-AA89492B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4EAD5-9A89-4987-BC31-39B45E47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方舟编译器的</a:t>
            </a:r>
            <a:r>
              <a:rPr lang="en-US" altLang="zh-CN" dirty="0">
                <a:solidFill>
                  <a:srgbClr val="FF0000"/>
                </a:solidFill>
              </a:rPr>
              <a:t>RISC-V</a:t>
            </a:r>
            <a:r>
              <a:rPr lang="zh-CN" altLang="en-US" dirty="0">
                <a:solidFill>
                  <a:srgbClr val="FF0000"/>
                </a:solidFill>
              </a:rPr>
              <a:t>支持与我们的工作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Android Runtime</a:t>
            </a:r>
            <a:r>
              <a:rPr lang="zh-CN" altLang="en-US" dirty="0"/>
              <a:t>的</a:t>
            </a:r>
            <a:r>
              <a:rPr lang="en-US" altLang="zh-CN" dirty="0"/>
              <a:t>RISC-V</a:t>
            </a:r>
            <a:r>
              <a:rPr lang="zh-CN" altLang="en-US" dirty="0"/>
              <a:t>支持与我们的工作</a:t>
            </a:r>
            <a:endParaRPr lang="en-US" altLang="zh-CN" dirty="0"/>
          </a:p>
          <a:p>
            <a:r>
              <a:rPr lang="en-US" altLang="zh-CN" dirty="0"/>
              <a:t>OpenJDK/</a:t>
            </a:r>
            <a:r>
              <a:rPr lang="en-US" altLang="zh-CN" dirty="0" err="1"/>
              <a:t>HotSpot</a:t>
            </a:r>
            <a:r>
              <a:rPr lang="zh-CN" altLang="en-US" dirty="0"/>
              <a:t>的</a:t>
            </a:r>
            <a:r>
              <a:rPr lang="en-US" altLang="zh-CN" dirty="0"/>
              <a:t>RISC-V</a:t>
            </a:r>
            <a:r>
              <a:rPr lang="zh-CN" altLang="en-US" dirty="0"/>
              <a:t>支持与我们的工作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77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5832D-76EA-4D0D-B16A-DF5B5F9A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方舟编译器的</a:t>
            </a:r>
            <a:r>
              <a:rPr lang="en-US" altLang="zh-CN" dirty="0"/>
              <a:t>RISC-V</a:t>
            </a:r>
            <a:r>
              <a:rPr lang="zh-CN" altLang="en-US" dirty="0"/>
              <a:t>支持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59E101-524A-4FFD-BAC2-31BB1070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3069"/>
            <a:ext cx="7611338" cy="4637988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D6400F2-8457-4FB4-8910-C925364EA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954" y="5235493"/>
            <a:ext cx="2445087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From: https://gitee.com/openarkcompiler-incubator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723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1D85F-D6E4-47BD-897E-988F450E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方舟编译器的</a:t>
            </a:r>
            <a:r>
              <a:rPr lang="en-US" altLang="zh-CN" dirty="0"/>
              <a:t>RISC-V</a:t>
            </a:r>
            <a:r>
              <a:rPr lang="zh-CN" altLang="en-US" dirty="0"/>
              <a:t>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98146C-1F24-4358-ABA9-27A6B5A9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558" y="6394007"/>
            <a:ext cx="8579178" cy="341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From: https://gitee.com/openarkcompiler-incubator/mapleall/issues/I25O23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F5D902-8B8D-4588-8C07-5895F5034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22" y="1317182"/>
            <a:ext cx="104965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8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0DE73-4290-4D78-B158-EDFBEB27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方舟编译器的</a:t>
            </a:r>
            <a:r>
              <a:rPr lang="en-US" altLang="zh-CN" dirty="0"/>
              <a:t>RISC-V</a:t>
            </a:r>
            <a:r>
              <a:rPr lang="zh-CN" altLang="en-US" dirty="0"/>
              <a:t>支持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2D2AFA-25C9-459A-9F78-542DA9A45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73355" cy="431219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7F9A9BC-AA9A-43C6-93FD-517C03507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38" y="6492875"/>
            <a:ext cx="11708091" cy="341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From: https://gitee.com/openarkcompiler-incubator/mapleall/tree/dev/mapleall/maple_be/src/cg/riscv64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958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1D85F-D6E4-47BD-897E-988F450E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方舟编译器的</a:t>
            </a:r>
            <a:r>
              <a:rPr lang="en-US" altLang="zh-CN" dirty="0"/>
              <a:t>RISC-V</a:t>
            </a:r>
            <a:r>
              <a:rPr lang="zh-CN" altLang="en-US" dirty="0"/>
              <a:t>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98146C-1F24-4358-ABA9-27A6B5A9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558" y="6394007"/>
            <a:ext cx="8579178" cy="341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From: https://riscv.org/exchange/software/#tab-1607480869844-2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0E22A3-6F9E-4ABC-86FD-0D644CFE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573785"/>
            <a:ext cx="11134725" cy="3295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E38C10-0F8B-48AE-A8F9-72977F5E0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1" y="5087520"/>
            <a:ext cx="110394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6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1D85F-D6E4-47BD-897E-988F450E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方舟编译器的</a:t>
            </a:r>
            <a:r>
              <a:rPr lang="en-US" altLang="zh-CN" dirty="0"/>
              <a:t>RISC-V</a:t>
            </a:r>
            <a:r>
              <a:rPr lang="zh-CN" altLang="en-US" dirty="0"/>
              <a:t>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98146C-1F24-4358-ABA9-27A6B5A9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558" y="6394007"/>
            <a:ext cx="8579178" cy="341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From: https://riscv.org/exchange/software/#tab-1607480869844-2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2272FA-18CC-45F1-9C13-FECEEB08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690688"/>
            <a:ext cx="11610975" cy="3333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0BE5D5-39DE-4EC6-AD32-E0E8671D6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1" y="5216067"/>
            <a:ext cx="113442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6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29A63-C370-40DA-953B-5602A990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PLCT</a:t>
            </a:r>
            <a:r>
              <a:rPr lang="zh-CN" altLang="en-US" dirty="0"/>
              <a:t>实验室在方舟编译器社区的贡献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8C050EB-A5AE-4921-A4EE-2226129A089C}"/>
              </a:ext>
            </a:extLst>
          </p:cNvPr>
          <p:cNvSpPr txBox="1">
            <a:spLocks/>
          </p:cNvSpPr>
          <p:nvPr/>
        </p:nvSpPr>
        <p:spPr>
          <a:xfrm>
            <a:off x="3612822" y="6394007"/>
            <a:ext cx="8579178" cy="3417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From: https://gitee.com/openarkcompiler-incubator/mapleall/issues/I26LIJ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F017B0-998F-42CA-9776-B22E4FD55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71" y="1783135"/>
            <a:ext cx="9637258" cy="43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1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817</Words>
  <Application>Microsoft Office PowerPoint</Application>
  <PresentationFormat>宽屏</PresentationFormat>
  <Paragraphs>69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方舟、ART和OpenJDK的RISCV支持</vt:lpstr>
      <vt:lpstr>目录</vt:lpstr>
      <vt:lpstr>目录</vt:lpstr>
      <vt:lpstr>方舟编译器的RISC-V支持</vt:lpstr>
      <vt:lpstr>方舟编译器的RISC-V支持</vt:lpstr>
      <vt:lpstr>方舟编译器的RISC-V支持</vt:lpstr>
      <vt:lpstr>方舟编译器的RISC-V支持</vt:lpstr>
      <vt:lpstr>方舟编译器的RISC-V支持</vt:lpstr>
      <vt:lpstr>PLCT实验室在方舟编译器社区的贡献</vt:lpstr>
      <vt:lpstr>PLCT实验室在方舟编译器社区的贡献</vt:lpstr>
      <vt:lpstr>PLCT实验室在方舟编译器社区的贡献</vt:lpstr>
      <vt:lpstr>目录</vt:lpstr>
      <vt:lpstr>ART的RISC-V支持——PLCT</vt:lpstr>
      <vt:lpstr>ART的RISC-V支持——PLCT</vt:lpstr>
      <vt:lpstr>ART的RISC-V支持——PLCT</vt:lpstr>
      <vt:lpstr>ART的RISC-V支持——PLCT</vt:lpstr>
      <vt:lpstr>ART的RISC-V支持——T Head</vt:lpstr>
      <vt:lpstr>PLCT实验室在ART方面的工作</vt:lpstr>
      <vt:lpstr>目录</vt:lpstr>
      <vt:lpstr>OpenJDK/HotSpot的RISC-V支持</vt:lpstr>
      <vt:lpstr>OpenJDK/HotSpot的RISC-V支持</vt:lpstr>
      <vt:lpstr>PLCT实验室的工作</vt:lpstr>
      <vt:lpstr>PLCT实验室的工作</vt:lpstr>
      <vt:lpstr>PLCT实验室的工作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方舟、ART和OpenJDK的RISCV支持</dc:title>
  <dc:creator>snsn19840203@163.com</dc:creator>
  <cp:lastModifiedBy>snsn19840203@163.com</cp:lastModifiedBy>
  <cp:revision>18</cp:revision>
  <dcterms:created xsi:type="dcterms:W3CDTF">2021-06-16T07:42:52Z</dcterms:created>
  <dcterms:modified xsi:type="dcterms:W3CDTF">2021-06-25T15:41:15Z</dcterms:modified>
</cp:coreProperties>
</file>