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1" r:id="rId10"/>
    <p:sldId id="265" r:id="rId11"/>
    <p:sldId id="266"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102" y="46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535474-54D2-4CF2-9362-119F39DAF50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1E77F47-8547-44E3-BDE5-73F3D76244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16C352F-6ECD-480E-BABB-1B43B540EA20}"/>
              </a:ext>
            </a:extLst>
          </p:cNvPr>
          <p:cNvSpPr>
            <a:spLocks noGrp="1"/>
          </p:cNvSpPr>
          <p:nvPr>
            <p:ph type="dt" sz="half" idx="10"/>
          </p:nvPr>
        </p:nvSpPr>
        <p:spPr/>
        <p:txBody>
          <a:bodyPr/>
          <a:lstStyle/>
          <a:p>
            <a:fld id="{13E6EA6E-429C-4521-9E17-D860AFB7434C}" type="datetimeFigureOut">
              <a:rPr lang="zh-CN" altLang="en-US" smtClean="0"/>
              <a:t>2020/1/17</a:t>
            </a:fld>
            <a:endParaRPr lang="zh-CN" altLang="en-US"/>
          </a:p>
        </p:txBody>
      </p:sp>
      <p:sp>
        <p:nvSpPr>
          <p:cNvPr id="5" name="页脚占位符 4">
            <a:extLst>
              <a:ext uri="{FF2B5EF4-FFF2-40B4-BE49-F238E27FC236}">
                <a16:creationId xmlns:a16="http://schemas.microsoft.com/office/drawing/2014/main" id="{4E469AE7-42AF-4C0E-853E-5626BA3659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81AC68-9A0F-4A7B-9A50-BB45079C1304}"/>
              </a:ext>
            </a:extLst>
          </p:cNvPr>
          <p:cNvSpPr>
            <a:spLocks noGrp="1"/>
          </p:cNvSpPr>
          <p:nvPr>
            <p:ph type="sldNum" sz="quarter" idx="12"/>
          </p:nvPr>
        </p:nvSpPr>
        <p:spPr/>
        <p:txBody>
          <a:bodyPr/>
          <a:lstStyle/>
          <a:p>
            <a:fld id="{E7E0B395-8301-41BB-8138-36599636E981}" type="slidenum">
              <a:rPr lang="zh-CN" altLang="en-US" smtClean="0"/>
              <a:t>‹#›</a:t>
            </a:fld>
            <a:endParaRPr lang="zh-CN" altLang="en-US"/>
          </a:p>
        </p:txBody>
      </p:sp>
    </p:spTree>
    <p:extLst>
      <p:ext uri="{BB962C8B-B14F-4D97-AF65-F5344CB8AC3E}">
        <p14:creationId xmlns:p14="http://schemas.microsoft.com/office/powerpoint/2010/main" val="158379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80DFDD-225F-4C8F-91F5-6DEF7E94692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327666B-7399-404D-8C7C-7A17F109446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88CD8EE-527D-470C-859D-D1BF951B15EA}"/>
              </a:ext>
            </a:extLst>
          </p:cNvPr>
          <p:cNvSpPr>
            <a:spLocks noGrp="1"/>
          </p:cNvSpPr>
          <p:nvPr>
            <p:ph type="dt" sz="half" idx="10"/>
          </p:nvPr>
        </p:nvSpPr>
        <p:spPr/>
        <p:txBody>
          <a:bodyPr/>
          <a:lstStyle/>
          <a:p>
            <a:fld id="{13E6EA6E-429C-4521-9E17-D860AFB7434C}" type="datetimeFigureOut">
              <a:rPr lang="zh-CN" altLang="en-US" smtClean="0"/>
              <a:t>2020/1/17</a:t>
            </a:fld>
            <a:endParaRPr lang="zh-CN" altLang="en-US"/>
          </a:p>
        </p:txBody>
      </p:sp>
      <p:sp>
        <p:nvSpPr>
          <p:cNvPr id="5" name="页脚占位符 4">
            <a:extLst>
              <a:ext uri="{FF2B5EF4-FFF2-40B4-BE49-F238E27FC236}">
                <a16:creationId xmlns:a16="http://schemas.microsoft.com/office/drawing/2014/main" id="{91338790-4139-439C-B78D-E034DBF049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838716-FA9B-481E-97B2-9AE76669547D}"/>
              </a:ext>
            </a:extLst>
          </p:cNvPr>
          <p:cNvSpPr>
            <a:spLocks noGrp="1"/>
          </p:cNvSpPr>
          <p:nvPr>
            <p:ph type="sldNum" sz="quarter" idx="12"/>
          </p:nvPr>
        </p:nvSpPr>
        <p:spPr/>
        <p:txBody>
          <a:bodyPr/>
          <a:lstStyle/>
          <a:p>
            <a:fld id="{E7E0B395-8301-41BB-8138-36599636E981}" type="slidenum">
              <a:rPr lang="zh-CN" altLang="en-US" smtClean="0"/>
              <a:t>‹#›</a:t>
            </a:fld>
            <a:endParaRPr lang="zh-CN" altLang="en-US"/>
          </a:p>
        </p:txBody>
      </p:sp>
    </p:spTree>
    <p:extLst>
      <p:ext uri="{BB962C8B-B14F-4D97-AF65-F5344CB8AC3E}">
        <p14:creationId xmlns:p14="http://schemas.microsoft.com/office/powerpoint/2010/main" val="1316373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06B1CF7-798A-4D80-8337-E929691CE3C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A284630-E616-478E-BB6B-87D69C8B7BE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7336837-813B-41D2-8FDB-DD66B26C3421}"/>
              </a:ext>
            </a:extLst>
          </p:cNvPr>
          <p:cNvSpPr>
            <a:spLocks noGrp="1"/>
          </p:cNvSpPr>
          <p:nvPr>
            <p:ph type="dt" sz="half" idx="10"/>
          </p:nvPr>
        </p:nvSpPr>
        <p:spPr/>
        <p:txBody>
          <a:bodyPr/>
          <a:lstStyle/>
          <a:p>
            <a:fld id="{13E6EA6E-429C-4521-9E17-D860AFB7434C}" type="datetimeFigureOut">
              <a:rPr lang="zh-CN" altLang="en-US" smtClean="0"/>
              <a:t>2020/1/17</a:t>
            </a:fld>
            <a:endParaRPr lang="zh-CN" altLang="en-US"/>
          </a:p>
        </p:txBody>
      </p:sp>
      <p:sp>
        <p:nvSpPr>
          <p:cNvPr id="5" name="页脚占位符 4">
            <a:extLst>
              <a:ext uri="{FF2B5EF4-FFF2-40B4-BE49-F238E27FC236}">
                <a16:creationId xmlns:a16="http://schemas.microsoft.com/office/drawing/2014/main" id="{403CC397-F554-4C61-A027-DF9C324114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F4493B-9E4E-48BA-87C4-62DFC940B59C}"/>
              </a:ext>
            </a:extLst>
          </p:cNvPr>
          <p:cNvSpPr>
            <a:spLocks noGrp="1"/>
          </p:cNvSpPr>
          <p:nvPr>
            <p:ph type="sldNum" sz="quarter" idx="12"/>
          </p:nvPr>
        </p:nvSpPr>
        <p:spPr/>
        <p:txBody>
          <a:bodyPr/>
          <a:lstStyle/>
          <a:p>
            <a:fld id="{E7E0B395-8301-41BB-8138-36599636E981}" type="slidenum">
              <a:rPr lang="zh-CN" altLang="en-US" smtClean="0"/>
              <a:t>‹#›</a:t>
            </a:fld>
            <a:endParaRPr lang="zh-CN" altLang="en-US"/>
          </a:p>
        </p:txBody>
      </p:sp>
    </p:spTree>
    <p:extLst>
      <p:ext uri="{BB962C8B-B14F-4D97-AF65-F5344CB8AC3E}">
        <p14:creationId xmlns:p14="http://schemas.microsoft.com/office/powerpoint/2010/main" val="2049434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942B6F-7DA2-4888-A688-CAB54BF0BB4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E0EE70B-6775-41D3-B71D-B710450C003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C6D29F1-32F0-4A3B-A2C7-1DAD1842B0D4}"/>
              </a:ext>
            </a:extLst>
          </p:cNvPr>
          <p:cNvSpPr>
            <a:spLocks noGrp="1"/>
          </p:cNvSpPr>
          <p:nvPr>
            <p:ph type="dt" sz="half" idx="10"/>
          </p:nvPr>
        </p:nvSpPr>
        <p:spPr/>
        <p:txBody>
          <a:bodyPr/>
          <a:lstStyle/>
          <a:p>
            <a:fld id="{13E6EA6E-429C-4521-9E17-D860AFB7434C}" type="datetimeFigureOut">
              <a:rPr lang="zh-CN" altLang="en-US" smtClean="0"/>
              <a:t>2020/1/17</a:t>
            </a:fld>
            <a:endParaRPr lang="zh-CN" altLang="en-US"/>
          </a:p>
        </p:txBody>
      </p:sp>
      <p:sp>
        <p:nvSpPr>
          <p:cNvPr id="5" name="页脚占位符 4">
            <a:extLst>
              <a:ext uri="{FF2B5EF4-FFF2-40B4-BE49-F238E27FC236}">
                <a16:creationId xmlns:a16="http://schemas.microsoft.com/office/drawing/2014/main" id="{BA55EC01-F9AB-4A74-A060-0C529F4A3A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46DEA3-A73F-40C9-BEE7-F61CD77662FE}"/>
              </a:ext>
            </a:extLst>
          </p:cNvPr>
          <p:cNvSpPr>
            <a:spLocks noGrp="1"/>
          </p:cNvSpPr>
          <p:nvPr>
            <p:ph type="sldNum" sz="quarter" idx="12"/>
          </p:nvPr>
        </p:nvSpPr>
        <p:spPr/>
        <p:txBody>
          <a:bodyPr/>
          <a:lstStyle/>
          <a:p>
            <a:fld id="{E7E0B395-8301-41BB-8138-36599636E981}" type="slidenum">
              <a:rPr lang="zh-CN" altLang="en-US" smtClean="0"/>
              <a:t>‹#›</a:t>
            </a:fld>
            <a:endParaRPr lang="zh-CN" altLang="en-US"/>
          </a:p>
        </p:txBody>
      </p:sp>
    </p:spTree>
    <p:extLst>
      <p:ext uri="{BB962C8B-B14F-4D97-AF65-F5344CB8AC3E}">
        <p14:creationId xmlns:p14="http://schemas.microsoft.com/office/powerpoint/2010/main" val="416379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C5EE0-D4F5-410F-AE23-28FD5519B87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31DD563-FDBC-4DD6-938D-7223FFB282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01E4F55-F0A1-41D9-867C-9DB0BFC7E9F1}"/>
              </a:ext>
            </a:extLst>
          </p:cNvPr>
          <p:cNvSpPr>
            <a:spLocks noGrp="1"/>
          </p:cNvSpPr>
          <p:nvPr>
            <p:ph type="dt" sz="half" idx="10"/>
          </p:nvPr>
        </p:nvSpPr>
        <p:spPr/>
        <p:txBody>
          <a:bodyPr/>
          <a:lstStyle/>
          <a:p>
            <a:fld id="{13E6EA6E-429C-4521-9E17-D860AFB7434C}" type="datetimeFigureOut">
              <a:rPr lang="zh-CN" altLang="en-US" smtClean="0"/>
              <a:t>2020/1/17</a:t>
            </a:fld>
            <a:endParaRPr lang="zh-CN" altLang="en-US"/>
          </a:p>
        </p:txBody>
      </p:sp>
      <p:sp>
        <p:nvSpPr>
          <p:cNvPr id="5" name="页脚占位符 4">
            <a:extLst>
              <a:ext uri="{FF2B5EF4-FFF2-40B4-BE49-F238E27FC236}">
                <a16:creationId xmlns:a16="http://schemas.microsoft.com/office/drawing/2014/main" id="{A3B82A48-5071-4417-9FB9-89A51B5B8B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0F4E9E-FB51-4F90-AD79-49D86813F44E}"/>
              </a:ext>
            </a:extLst>
          </p:cNvPr>
          <p:cNvSpPr>
            <a:spLocks noGrp="1"/>
          </p:cNvSpPr>
          <p:nvPr>
            <p:ph type="sldNum" sz="quarter" idx="12"/>
          </p:nvPr>
        </p:nvSpPr>
        <p:spPr/>
        <p:txBody>
          <a:bodyPr/>
          <a:lstStyle/>
          <a:p>
            <a:fld id="{E7E0B395-8301-41BB-8138-36599636E981}" type="slidenum">
              <a:rPr lang="zh-CN" altLang="en-US" smtClean="0"/>
              <a:t>‹#›</a:t>
            </a:fld>
            <a:endParaRPr lang="zh-CN" altLang="en-US"/>
          </a:p>
        </p:txBody>
      </p:sp>
    </p:spTree>
    <p:extLst>
      <p:ext uri="{BB962C8B-B14F-4D97-AF65-F5344CB8AC3E}">
        <p14:creationId xmlns:p14="http://schemas.microsoft.com/office/powerpoint/2010/main" val="2380986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321237-BD31-4625-95F0-407BAE63F43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C432196-4DE7-4CBE-A926-BCD5380B11D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583479D-7BA5-42E4-BDD3-29842D400B0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D53F249-F9EA-4E53-BA85-3624673AF0AE}"/>
              </a:ext>
            </a:extLst>
          </p:cNvPr>
          <p:cNvSpPr>
            <a:spLocks noGrp="1"/>
          </p:cNvSpPr>
          <p:nvPr>
            <p:ph type="dt" sz="half" idx="10"/>
          </p:nvPr>
        </p:nvSpPr>
        <p:spPr/>
        <p:txBody>
          <a:bodyPr/>
          <a:lstStyle/>
          <a:p>
            <a:fld id="{13E6EA6E-429C-4521-9E17-D860AFB7434C}" type="datetimeFigureOut">
              <a:rPr lang="zh-CN" altLang="en-US" smtClean="0"/>
              <a:t>2020/1/17</a:t>
            </a:fld>
            <a:endParaRPr lang="zh-CN" altLang="en-US"/>
          </a:p>
        </p:txBody>
      </p:sp>
      <p:sp>
        <p:nvSpPr>
          <p:cNvPr id="6" name="页脚占位符 5">
            <a:extLst>
              <a:ext uri="{FF2B5EF4-FFF2-40B4-BE49-F238E27FC236}">
                <a16:creationId xmlns:a16="http://schemas.microsoft.com/office/drawing/2014/main" id="{89D3505F-F4EA-4604-ACFC-3DA034576A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B9D95B-D035-404E-9C91-B33B28A3D9CA}"/>
              </a:ext>
            </a:extLst>
          </p:cNvPr>
          <p:cNvSpPr>
            <a:spLocks noGrp="1"/>
          </p:cNvSpPr>
          <p:nvPr>
            <p:ph type="sldNum" sz="quarter" idx="12"/>
          </p:nvPr>
        </p:nvSpPr>
        <p:spPr/>
        <p:txBody>
          <a:bodyPr/>
          <a:lstStyle/>
          <a:p>
            <a:fld id="{E7E0B395-8301-41BB-8138-36599636E981}" type="slidenum">
              <a:rPr lang="zh-CN" altLang="en-US" smtClean="0"/>
              <a:t>‹#›</a:t>
            </a:fld>
            <a:endParaRPr lang="zh-CN" altLang="en-US"/>
          </a:p>
        </p:txBody>
      </p:sp>
    </p:spTree>
    <p:extLst>
      <p:ext uri="{BB962C8B-B14F-4D97-AF65-F5344CB8AC3E}">
        <p14:creationId xmlns:p14="http://schemas.microsoft.com/office/powerpoint/2010/main" val="19358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77E33F-624D-4255-9F75-684B184A98D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B94E9B7-8EFE-45D5-9308-490F79D4A2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D6BD179-78E2-43DA-AD8B-F46194C0651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F74ACDE-898A-4D1B-8917-BCBCD603AF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0A5DD16-F220-466E-8A08-34AAED95629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A16EC49-72BE-49B7-A2CE-6AFB7BBDE2EF}"/>
              </a:ext>
            </a:extLst>
          </p:cNvPr>
          <p:cNvSpPr>
            <a:spLocks noGrp="1"/>
          </p:cNvSpPr>
          <p:nvPr>
            <p:ph type="dt" sz="half" idx="10"/>
          </p:nvPr>
        </p:nvSpPr>
        <p:spPr/>
        <p:txBody>
          <a:bodyPr/>
          <a:lstStyle/>
          <a:p>
            <a:fld id="{13E6EA6E-429C-4521-9E17-D860AFB7434C}" type="datetimeFigureOut">
              <a:rPr lang="zh-CN" altLang="en-US" smtClean="0"/>
              <a:t>2020/1/17</a:t>
            </a:fld>
            <a:endParaRPr lang="zh-CN" altLang="en-US"/>
          </a:p>
        </p:txBody>
      </p:sp>
      <p:sp>
        <p:nvSpPr>
          <p:cNvPr id="8" name="页脚占位符 7">
            <a:extLst>
              <a:ext uri="{FF2B5EF4-FFF2-40B4-BE49-F238E27FC236}">
                <a16:creationId xmlns:a16="http://schemas.microsoft.com/office/drawing/2014/main" id="{6F2CB0AE-D109-477C-9ED4-17B004B7715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EE1031F-F35F-4803-853D-B1E9E7468730}"/>
              </a:ext>
            </a:extLst>
          </p:cNvPr>
          <p:cNvSpPr>
            <a:spLocks noGrp="1"/>
          </p:cNvSpPr>
          <p:nvPr>
            <p:ph type="sldNum" sz="quarter" idx="12"/>
          </p:nvPr>
        </p:nvSpPr>
        <p:spPr/>
        <p:txBody>
          <a:bodyPr/>
          <a:lstStyle/>
          <a:p>
            <a:fld id="{E7E0B395-8301-41BB-8138-36599636E981}" type="slidenum">
              <a:rPr lang="zh-CN" altLang="en-US" smtClean="0"/>
              <a:t>‹#›</a:t>
            </a:fld>
            <a:endParaRPr lang="zh-CN" altLang="en-US"/>
          </a:p>
        </p:txBody>
      </p:sp>
    </p:spTree>
    <p:extLst>
      <p:ext uri="{BB962C8B-B14F-4D97-AF65-F5344CB8AC3E}">
        <p14:creationId xmlns:p14="http://schemas.microsoft.com/office/powerpoint/2010/main" val="1035271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5B434-DEAF-4039-8318-FB7CFCA67D4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1D20E3F-FF83-4414-A0ED-F4605F68FDE7}"/>
              </a:ext>
            </a:extLst>
          </p:cNvPr>
          <p:cNvSpPr>
            <a:spLocks noGrp="1"/>
          </p:cNvSpPr>
          <p:nvPr>
            <p:ph type="dt" sz="half" idx="10"/>
          </p:nvPr>
        </p:nvSpPr>
        <p:spPr/>
        <p:txBody>
          <a:bodyPr/>
          <a:lstStyle/>
          <a:p>
            <a:fld id="{13E6EA6E-429C-4521-9E17-D860AFB7434C}" type="datetimeFigureOut">
              <a:rPr lang="zh-CN" altLang="en-US" smtClean="0"/>
              <a:t>2020/1/17</a:t>
            </a:fld>
            <a:endParaRPr lang="zh-CN" altLang="en-US"/>
          </a:p>
        </p:txBody>
      </p:sp>
      <p:sp>
        <p:nvSpPr>
          <p:cNvPr id="4" name="页脚占位符 3">
            <a:extLst>
              <a:ext uri="{FF2B5EF4-FFF2-40B4-BE49-F238E27FC236}">
                <a16:creationId xmlns:a16="http://schemas.microsoft.com/office/drawing/2014/main" id="{EFADFEED-6C0B-4D0D-9742-91738C20836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55EB09F-25F9-40CE-9A9C-8CC09A406EBC}"/>
              </a:ext>
            </a:extLst>
          </p:cNvPr>
          <p:cNvSpPr>
            <a:spLocks noGrp="1"/>
          </p:cNvSpPr>
          <p:nvPr>
            <p:ph type="sldNum" sz="quarter" idx="12"/>
          </p:nvPr>
        </p:nvSpPr>
        <p:spPr/>
        <p:txBody>
          <a:bodyPr/>
          <a:lstStyle/>
          <a:p>
            <a:fld id="{E7E0B395-8301-41BB-8138-36599636E981}" type="slidenum">
              <a:rPr lang="zh-CN" altLang="en-US" smtClean="0"/>
              <a:t>‹#›</a:t>
            </a:fld>
            <a:endParaRPr lang="zh-CN" altLang="en-US"/>
          </a:p>
        </p:txBody>
      </p:sp>
    </p:spTree>
    <p:extLst>
      <p:ext uri="{BB962C8B-B14F-4D97-AF65-F5344CB8AC3E}">
        <p14:creationId xmlns:p14="http://schemas.microsoft.com/office/powerpoint/2010/main" val="1652804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DE8AABB-03EB-4264-BEF0-6E6AF4D8A788}"/>
              </a:ext>
            </a:extLst>
          </p:cNvPr>
          <p:cNvSpPr>
            <a:spLocks noGrp="1"/>
          </p:cNvSpPr>
          <p:nvPr>
            <p:ph type="dt" sz="half" idx="10"/>
          </p:nvPr>
        </p:nvSpPr>
        <p:spPr/>
        <p:txBody>
          <a:bodyPr/>
          <a:lstStyle/>
          <a:p>
            <a:fld id="{13E6EA6E-429C-4521-9E17-D860AFB7434C}" type="datetimeFigureOut">
              <a:rPr lang="zh-CN" altLang="en-US" smtClean="0"/>
              <a:t>2020/1/17</a:t>
            </a:fld>
            <a:endParaRPr lang="zh-CN" altLang="en-US"/>
          </a:p>
        </p:txBody>
      </p:sp>
      <p:sp>
        <p:nvSpPr>
          <p:cNvPr id="3" name="页脚占位符 2">
            <a:extLst>
              <a:ext uri="{FF2B5EF4-FFF2-40B4-BE49-F238E27FC236}">
                <a16:creationId xmlns:a16="http://schemas.microsoft.com/office/drawing/2014/main" id="{5BCC807F-1A94-4751-8179-E4691E9BB54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4B87063-40DC-43FA-A983-FA42469CA289}"/>
              </a:ext>
            </a:extLst>
          </p:cNvPr>
          <p:cNvSpPr>
            <a:spLocks noGrp="1"/>
          </p:cNvSpPr>
          <p:nvPr>
            <p:ph type="sldNum" sz="quarter" idx="12"/>
          </p:nvPr>
        </p:nvSpPr>
        <p:spPr/>
        <p:txBody>
          <a:bodyPr/>
          <a:lstStyle/>
          <a:p>
            <a:fld id="{E7E0B395-8301-41BB-8138-36599636E981}" type="slidenum">
              <a:rPr lang="zh-CN" altLang="en-US" smtClean="0"/>
              <a:t>‹#›</a:t>
            </a:fld>
            <a:endParaRPr lang="zh-CN" altLang="en-US"/>
          </a:p>
        </p:txBody>
      </p:sp>
    </p:spTree>
    <p:extLst>
      <p:ext uri="{BB962C8B-B14F-4D97-AF65-F5344CB8AC3E}">
        <p14:creationId xmlns:p14="http://schemas.microsoft.com/office/powerpoint/2010/main" val="1410900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5B038-6C24-4670-9D76-72547643804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2949543-AD4A-4D48-972B-8F7035B84D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944F84E-5FBE-4F50-B7E1-1E238F67F5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553F9C8-305C-41AD-B734-E708B2CDD735}"/>
              </a:ext>
            </a:extLst>
          </p:cNvPr>
          <p:cNvSpPr>
            <a:spLocks noGrp="1"/>
          </p:cNvSpPr>
          <p:nvPr>
            <p:ph type="dt" sz="half" idx="10"/>
          </p:nvPr>
        </p:nvSpPr>
        <p:spPr/>
        <p:txBody>
          <a:bodyPr/>
          <a:lstStyle/>
          <a:p>
            <a:fld id="{13E6EA6E-429C-4521-9E17-D860AFB7434C}" type="datetimeFigureOut">
              <a:rPr lang="zh-CN" altLang="en-US" smtClean="0"/>
              <a:t>2020/1/17</a:t>
            </a:fld>
            <a:endParaRPr lang="zh-CN" altLang="en-US"/>
          </a:p>
        </p:txBody>
      </p:sp>
      <p:sp>
        <p:nvSpPr>
          <p:cNvPr id="6" name="页脚占位符 5">
            <a:extLst>
              <a:ext uri="{FF2B5EF4-FFF2-40B4-BE49-F238E27FC236}">
                <a16:creationId xmlns:a16="http://schemas.microsoft.com/office/drawing/2014/main" id="{A6FD7A91-8FA8-413C-A2C0-9234AC2C2E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9BBAC1-F6A6-4951-AE88-5859872D62C6}"/>
              </a:ext>
            </a:extLst>
          </p:cNvPr>
          <p:cNvSpPr>
            <a:spLocks noGrp="1"/>
          </p:cNvSpPr>
          <p:nvPr>
            <p:ph type="sldNum" sz="quarter" idx="12"/>
          </p:nvPr>
        </p:nvSpPr>
        <p:spPr/>
        <p:txBody>
          <a:bodyPr/>
          <a:lstStyle/>
          <a:p>
            <a:fld id="{E7E0B395-8301-41BB-8138-36599636E981}" type="slidenum">
              <a:rPr lang="zh-CN" altLang="en-US" smtClean="0"/>
              <a:t>‹#›</a:t>
            </a:fld>
            <a:endParaRPr lang="zh-CN" altLang="en-US"/>
          </a:p>
        </p:txBody>
      </p:sp>
    </p:spTree>
    <p:extLst>
      <p:ext uri="{BB962C8B-B14F-4D97-AF65-F5344CB8AC3E}">
        <p14:creationId xmlns:p14="http://schemas.microsoft.com/office/powerpoint/2010/main" val="1827693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FDEEC-410B-4F72-BE6A-C88AB123841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77900A4-3683-48C7-90FB-AC596ECC66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196BB4A-8D07-4EA3-87CA-6EA9AC17C7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AEC1383-7877-4E45-88C7-9CD55FEA751B}"/>
              </a:ext>
            </a:extLst>
          </p:cNvPr>
          <p:cNvSpPr>
            <a:spLocks noGrp="1"/>
          </p:cNvSpPr>
          <p:nvPr>
            <p:ph type="dt" sz="half" idx="10"/>
          </p:nvPr>
        </p:nvSpPr>
        <p:spPr/>
        <p:txBody>
          <a:bodyPr/>
          <a:lstStyle/>
          <a:p>
            <a:fld id="{13E6EA6E-429C-4521-9E17-D860AFB7434C}" type="datetimeFigureOut">
              <a:rPr lang="zh-CN" altLang="en-US" smtClean="0"/>
              <a:t>2020/1/17</a:t>
            </a:fld>
            <a:endParaRPr lang="zh-CN" altLang="en-US"/>
          </a:p>
        </p:txBody>
      </p:sp>
      <p:sp>
        <p:nvSpPr>
          <p:cNvPr id="6" name="页脚占位符 5">
            <a:extLst>
              <a:ext uri="{FF2B5EF4-FFF2-40B4-BE49-F238E27FC236}">
                <a16:creationId xmlns:a16="http://schemas.microsoft.com/office/drawing/2014/main" id="{26ECEDE7-F9DA-4943-AA13-3479E5D4BFA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DB205D-C261-4D8B-8493-0052C567F972}"/>
              </a:ext>
            </a:extLst>
          </p:cNvPr>
          <p:cNvSpPr>
            <a:spLocks noGrp="1"/>
          </p:cNvSpPr>
          <p:nvPr>
            <p:ph type="sldNum" sz="quarter" idx="12"/>
          </p:nvPr>
        </p:nvSpPr>
        <p:spPr/>
        <p:txBody>
          <a:bodyPr/>
          <a:lstStyle/>
          <a:p>
            <a:fld id="{E7E0B395-8301-41BB-8138-36599636E981}" type="slidenum">
              <a:rPr lang="zh-CN" altLang="en-US" smtClean="0"/>
              <a:t>‹#›</a:t>
            </a:fld>
            <a:endParaRPr lang="zh-CN" altLang="en-US"/>
          </a:p>
        </p:txBody>
      </p:sp>
    </p:spTree>
    <p:extLst>
      <p:ext uri="{BB962C8B-B14F-4D97-AF65-F5344CB8AC3E}">
        <p14:creationId xmlns:p14="http://schemas.microsoft.com/office/powerpoint/2010/main" val="773419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179F147-6900-4C89-9C79-A0A8ECBDCB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ECEC813-A89D-44DD-AA18-2B57981314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9D1B5D-540C-48A3-AAE8-63AF5C79F8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E6EA6E-429C-4521-9E17-D860AFB7434C}" type="datetimeFigureOut">
              <a:rPr lang="zh-CN" altLang="en-US" smtClean="0"/>
              <a:t>2020/1/17</a:t>
            </a:fld>
            <a:endParaRPr lang="zh-CN" altLang="en-US"/>
          </a:p>
        </p:txBody>
      </p:sp>
      <p:sp>
        <p:nvSpPr>
          <p:cNvPr id="5" name="页脚占位符 4">
            <a:extLst>
              <a:ext uri="{FF2B5EF4-FFF2-40B4-BE49-F238E27FC236}">
                <a16:creationId xmlns:a16="http://schemas.microsoft.com/office/drawing/2014/main" id="{21ABED77-B595-4D00-87A9-564D2E6F55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2B545AE-8E67-4F14-8869-CF7C7B45EC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E0B395-8301-41BB-8138-36599636E981}" type="slidenum">
              <a:rPr lang="zh-CN" altLang="en-US" smtClean="0"/>
              <a:t>‹#›</a:t>
            </a:fld>
            <a:endParaRPr lang="zh-CN" altLang="en-US"/>
          </a:p>
        </p:txBody>
      </p:sp>
    </p:spTree>
    <p:extLst>
      <p:ext uri="{BB962C8B-B14F-4D97-AF65-F5344CB8AC3E}">
        <p14:creationId xmlns:p14="http://schemas.microsoft.com/office/powerpoint/2010/main" val="1794171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AFB8CB-189D-4942-B3A6-D1E587C473D8}"/>
              </a:ext>
            </a:extLst>
          </p:cNvPr>
          <p:cNvSpPr>
            <a:spLocks noGrp="1"/>
          </p:cNvSpPr>
          <p:nvPr>
            <p:ph type="ctrTitle"/>
          </p:nvPr>
        </p:nvSpPr>
        <p:spPr/>
        <p:txBody>
          <a:bodyPr/>
          <a:lstStyle/>
          <a:p>
            <a:r>
              <a:rPr lang="zh-CN" altLang="en-US" dirty="0"/>
              <a:t>木兰编程语言</a:t>
            </a:r>
          </a:p>
        </p:txBody>
      </p:sp>
      <p:sp>
        <p:nvSpPr>
          <p:cNvPr id="3" name="副标题 2">
            <a:extLst>
              <a:ext uri="{FF2B5EF4-FFF2-40B4-BE49-F238E27FC236}">
                <a16:creationId xmlns:a16="http://schemas.microsoft.com/office/drawing/2014/main" id="{82A3F677-B35C-4441-9DCA-209BE942BA3A}"/>
              </a:ext>
            </a:extLst>
          </p:cNvPr>
          <p:cNvSpPr>
            <a:spLocks noGrp="1"/>
          </p:cNvSpPr>
          <p:nvPr>
            <p:ph type="subTitle" idx="1"/>
          </p:nvPr>
        </p:nvSpPr>
        <p:spPr/>
        <p:txBody>
          <a:bodyPr/>
          <a:lstStyle/>
          <a:p>
            <a:r>
              <a:rPr lang="zh-CN" altLang="en-US" dirty="0"/>
              <a:t>小乖他爹</a:t>
            </a:r>
            <a:endParaRPr lang="en-US" altLang="zh-CN" dirty="0"/>
          </a:p>
          <a:p>
            <a:r>
              <a:rPr lang="en-US" altLang="zh-CN" dirty="0"/>
              <a:t>2020</a:t>
            </a:r>
            <a:r>
              <a:rPr lang="zh-CN" altLang="en-US" dirty="0"/>
              <a:t>年</a:t>
            </a:r>
            <a:r>
              <a:rPr lang="en-US" altLang="zh-CN" dirty="0"/>
              <a:t>1</a:t>
            </a:r>
            <a:r>
              <a:rPr lang="zh-CN" altLang="en-US" dirty="0"/>
              <a:t>月</a:t>
            </a:r>
            <a:r>
              <a:rPr lang="en-US" altLang="zh-CN" dirty="0"/>
              <a:t>17</a:t>
            </a:r>
            <a:r>
              <a:rPr lang="zh-CN" altLang="en-US" dirty="0"/>
              <a:t>日</a:t>
            </a:r>
          </a:p>
        </p:txBody>
      </p:sp>
    </p:spTree>
    <p:extLst>
      <p:ext uri="{BB962C8B-B14F-4D97-AF65-F5344CB8AC3E}">
        <p14:creationId xmlns:p14="http://schemas.microsoft.com/office/powerpoint/2010/main" val="3283443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8FA3D3-08B0-4778-A22D-DB86A9344778}"/>
              </a:ext>
            </a:extLst>
          </p:cNvPr>
          <p:cNvSpPr>
            <a:spLocks noGrp="1"/>
          </p:cNvSpPr>
          <p:nvPr>
            <p:ph type="title"/>
          </p:nvPr>
        </p:nvSpPr>
        <p:spPr/>
        <p:txBody>
          <a:bodyPr/>
          <a:lstStyle/>
          <a:p>
            <a:r>
              <a:rPr lang="zh-CN" altLang="en-US" dirty="0"/>
              <a:t>中科智芯的背景</a:t>
            </a:r>
          </a:p>
        </p:txBody>
      </p:sp>
      <p:pic>
        <p:nvPicPr>
          <p:cNvPr id="4" name="内容占位符 3">
            <a:extLst>
              <a:ext uri="{FF2B5EF4-FFF2-40B4-BE49-F238E27FC236}">
                <a16:creationId xmlns:a16="http://schemas.microsoft.com/office/drawing/2014/main" id="{0B6D066F-DBD0-4263-93D6-41D156DC22FC}"/>
              </a:ext>
            </a:extLst>
          </p:cNvPr>
          <p:cNvPicPr>
            <a:picLocks noGrp="1" noChangeAspect="1"/>
          </p:cNvPicPr>
          <p:nvPr>
            <p:ph idx="1"/>
          </p:nvPr>
        </p:nvPicPr>
        <p:blipFill>
          <a:blip r:embed="rId2"/>
          <a:stretch>
            <a:fillRect/>
          </a:stretch>
        </p:blipFill>
        <p:spPr>
          <a:xfrm>
            <a:off x="6284692" y="3047507"/>
            <a:ext cx="3038475" cy="2314575"/>
          </a:xfrm>
          <a:prstGeom prst="rect">
            <a:avLst/>
          </a:prstGeom>
        </p:spPr>
      </p:pic>
      <p:pic>
        <p:nvPicPr>
          <p:cNvPr id="1026" name="Picture 2">
            <a:extLst>
              <a:ext uri="{FF2B5EF4-FFF2-40B4-BE49-F238E27FC236}">
                <a16:creationId xmlns:a16="http://schemas.microsoft.com/office/drawing/2014/main" id="{3289F0BF-9F8B-483E-9F06-EC2747F05A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278" y="1823545"/>
            <a:ext cx="8591550" cy="47625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B79A87BD-683A-483A-8CA8-30E6EDDCAC7F}"/>
              </a:ext>
            </a:extLst>
          </p:cNvPr>
          <p:cNvSpPr txBox="1"/>
          <p:nvPr/>
        </p:nvSpPr>
        <p:spPr>
          <a:xfrm>
            <a:off x="378372" y="6492875"/>
            <a:ext cx="6127531" cy="369332"/>
          </a:xfrm>
          <a:prstGeom prst="rect">
            <a:avLst/>
          </a:prstGeom>
          <a:noFill/>
        </p:spPr>
        <p:txBody>
          <a:bodyPr wrap="square" rtlCol="0">
            <a:spAutoFit/>
          </a:bodyPr>
          <a:lstStyle/>
          <a:p>
            <a:r>
              <a:rPr lang="en-US" altLang="zh-CN" dirty="0"/>
              <a:t>From: https://www.tianyancha.com/company/2361527728</a:t>
            </a:r>
            <a:endParaRPr lang="zh-CN" altLang="en-US" dirty="0"/>
          </a:p>
        </p:txBody>
      </p:sp>
      <p:sp>
        <p:nvSpPr>
          <p:cNvPr id="6" name="文本框 5">
            <a:extLst>
              <a:ext uri="{FF2B5EF4-FFF2-40B4-BE49-F238E27FC236}">
                <a16:creationId xmlns:a16="http://schemas.microsoft.com/office/drawing/2014/main" id="{84B28D33-A333-4CA6-8E26-4A5CE5EEBF83}"/>
              </a:ext>
            </a:extLst>
          </p:cNvPr>
          <p:cNvSpPr txBox="1"/>
          <p:nvPr/>
        </p:nvSpPr>
        <p:spPr>
          <a:xfrm>
            <a:off x="6264165" y="5503117"/>
            <a:ext cx="3079531" cy="923330"/>
          </a:xfrm>
          <a:prstGeom prst="rect">
            <a:avLst/>
          </a:prstGeom>
          <a:noFill/>
        </p:spPr>
        <p:txBody>
          <a:bodyPr wrap="square" rtlCol="0">
            <a:spAutoFit/>
          </a:bodyPr>
          <a:lstStyle/>
          <a:p>
            <a:r>
              <a:rPr lang="en-US" altLang="zh-CN" dirty="0"/>
              <a:t>From:</a:t>
            </a:r>
          </a:p>
          <a:p>
            <a:r>
              <a:rPr lang="en-US" altLang="zh-CN" dirty="0"/>
              <a:t>https://www.tianyancha.com/company/3245778343</a:t>
            </a:r>
            <a:endParaRPr lang="zh-CN" altLang="en-US" dirty="0"/>
          </a:p>
        </p:txBody>
      </p:sp>
      <p:sp>
        <p:nvSpPr>
          <p:cNvPr id="7" name="文本框 6">
            <a:extLst>
              <a:ext uri="{FF2B5EF4-FFF2-40B4-BE49-F238E27FC236}">
                <a16:creationId xmlns:a16="http://schemas.microsoft.com/office/drawing/2014/main" id="{03A4E00E-11C4-45C1-865F-1D92265648D6}"/>
              </a:ext>
            </a:extLst>
          </p:cNvPr>
          <p:cNvSpPr txBox="1"/>
          <p:nvPr/>
        </p:nvSpPr>
        <p:spPr>
          <a:xfrm>
            <a:off x="5938345" y="2420272"/>
            <a:ext cx="3478924" cy="369332"/>
          </a:xfrm>
          <a:prstGeom prst="rect">
            <a:avLst/>
          </a:prstGeom>
          <a:noFill/>
        </p:spPr>
        <p:txBody>
          <a:bodyPr wrap="square" rtlCol="0">
            <a:spAutoFit/>
          </a:bodyPr>
          <a:lstStyle/>
          <a:p>
            <a:r>
              <a:rPr lang="zh-CN" altLang="en-US" dirty="0"/>
              <a:t>中科编易（北京）科技有限公司</a:t>
            </a:r>
          </a:p>
        </p:txBody>
      </p:sp>
    </p:spTree>
    <p:extLst>
      <p:ext uri="{BB962C8B-B14F-4D97-AF65-F5344CB8AC3E}">
        <p14:creationId xmlns:p14="http://schemas.microsoft.com/office/powerpoint/2010/main" val="3235849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CC2A90-221F-426F-AFC1-15CCF5B7C465}"/>
              </a:ext>
            </a:extLst>
          </p:cNvPr>
          <p:cNvSpPr>
            <a:spLocks noGrp="1"/>
          </p:cNvSpPr>
          <p:nvPr>
            <p:ph type="title"/>
          </p:nvPr>
        </p:nvSpPr>
        <p:spPr/>
        <p:txBody>
          <a:bodyPr/>
          <a:lstStyle/>
          <a:p>
            <a:r>
              <a:rPr lang="zh-CN" altLang="en-US" dirty="0"/>
              <a:t>讨论的焦点：</a:t>
            </a:r>
          </a:p>
        </p:txBody>
      </p:sp>
      <p:sp>
        <p:nvSpPr>
          <p:cNvPr id="3" name="内容占位符 2">
            <a:extLst>
              <a:ext uri="{FF2B5EF4-FFF2-40B4-BE49-F238E27FC236}">
                <a16:creationId xmlns:a16="http://schemas.microsoft.com/office/drawing/2014/main" id="{1A77F942-2A96-44EF-871E-FA96F97A8ADB}"/>
              </a:ext>
            </a:extLst>
          </p:cNvPr>
          <p:cNvSpPr>
            <a:spLocks noGrp="1"/>
          </p:cNvSpPr>
          <p:nvPr>
            <p:ph idx="1"/>
          </p:nvPr>
        </p:nvSpPr>
        <p:spPr>
          <a:xfrm>
            <a:off x="825062" y="1690688"/>
            <a:ext cx="10515600" cy="4351338"/>
          </a:xfrm>
        </p:spPr>
        <p:txBody>
          <a:bodyPr/>
          <a:lstStyle/>
          <a:p>
            <a:pPr marL="0" indent="0">
              <a:buNone/>
            </a:pPr>
            <a:endParaRPr lang="en-US" altLang="zh-CN" dirty="0"/>
          </a:p>
          <a:p>
            <a:pPr marL="0" indent="0">
              <a:buNone/>
            </a:pPr>
            <a:r>
              <a:rPr lang="zh-CN" altLang="en-US" dirty="0"/>
              <a:t>两个木兰是不是同一个木兰？（正反方）</a:t>
            </a:r>
            <a:endParaRPr lang="en-US" altLang="zh-CN" dirty="0"/>
          </a:p>
          <a:p>
            <a:pPr marL="0" indent="0">
              <a:buNone/>
            </a:pPr>
            <a:endParaRPr lang="en-US" altLang="zh-CN" dirty="0"/>
          </a:p>
          <a:p>
            <a:pPr marL="0" indent="0">
              <a:buNone/>
            </a:pPr>
            <a:r>
              <a:rPr lang="zh-CN" altLang="en-US" dirty="0"/>
              <a:t>中科智芯的木兰是不是真的基于</a:t>
            </a:r>
            <a:r>
              <a:rPr lang="en-US" altLang="zh-CN" dirty="0"/>
              <a:t>Python</a:t>
            </a:r>
            <a:r>
              <a:rPr lang="zh-CN" altLang="en-US" dirty="0"/>
              <a:t>修改的？</a:t>
            </a:r>
            <a:endParaRPr lang="en-US" altLang="zh-CN" dirty="0"/>
          </a:p>
          <a:p>
            <a:pPr marL="0" indent="0">
              <a:buNone/>
            </a:pPr>
            <a:endParaRPr lang="en-US" altLang="zh-CN" dirty="0"/>
          </a:p>
          <a:p>
            <a:pPr marL="0" indent="0">
              <a:buNone/>
            </a:pPr>
            <a:endParaRPr lang="en-US" altLang="zh-CN" dirty="0"/>
          </a:p>
          <a:p>
            <a:endParaRPr lang="zh-CN" altLang="en-US" dirty="0"/>
          </a:p>
        </p:txBody>
      </p:sp>
    </p:spTree>
    <p:extLst>
      <p:ext uri="{BB962C8B-B14F-4D97-AF65-F5344CB8AC3E}">
        <p14:creationId xmlns:p14="http://schemas.microsoft.com/office/powerpoint/2010/main" val="2550242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A77F942-2A96-44EF-871E-FA96F97A8ADB}"/>
              </a:ext>
            </a:extLst>
          </p:cNvPr>
          <p:cNvSpPr>
            <a:spLocks noGrp="1"/>
          </p:cNvSpPr>
          <p:nvPr>
            <p:ph idx="1"/>
          </p:nvPr>
        </p:nvSpPr>
        <p:spPr>
          <a:xfrm>
            <a:off x="825062" y="1690688"/>
            <a:ext cx="10515600" cy="4351338"/>
          </a:xfrm>
        </p:spPr>
        <p:txBody>
          <a:bodyPr/>
          <a:lstStyle/>
          <a:p>
            <a:pPr marL="0" indent="0">
              <a:buNone/>
            </a:pPr>
            <a:endParaRPr lang="en-US" altLang="zh-CN" sz="4800" dirty="0"/>
          </a:p>
          <a:p>
            <a:pPr marL="0" indent="0">
              <a:buNone/>
            </a:pPr>
            <a:endParaRPr lang="en-US" altLang="zh-CN" sz="4800" dirty="0"/>
          </a:p>
          <a:p>
            <a:pPr marL="0" indent="0" algn="ctr">
              <a:buNone/>
            </a:pPr>
            <a:r>
              <a:rPr lang="zh-CN" altLang="en-US" sz="4800" dirty="0"/>
              <a:t>求关注！求三连！</a:t>
            </a:r>
            <a:endParaRPr lang="en-US" altLang="zh-CN" sz="4800" dirty="0"/>
          </a:p>
          <a:p>
            <a:pPr marL="0" indent="0">
              <a:buNone/>
            </a:pPr>
            <a:endParaRPr lang="en-US" altLang="zh-CN" dirty="0"/>
          </a:p>
          <a:p>
            <a:endParaRPr lang="zh-CN" altLang="en-US" dirty="0"/>
          </a:p>
        </p:txBody>
      </p:sp>
    </p:spTree>
    <p:extLst>
      <p:ext uri="{BB962C8B-B14F-4D97-AF65-F5344CB8AC3E}">
        <p14:creationId xmlns:p14="http://schemas.microsoft.com/office/powerpoint/2010/main" val="100475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8CDE0-C800-4198-80B0-964DC02B620F}"/>
              </a:ext>
            </a:extLst>
          </p:cNvPr>
          <p:cNvSpPr>
            <a:spLocks noGrp="1"/>
          </p:cNvSpPr>
          <p:nvPr>
            <p:ph type="title"/>
          </p:nvPr>
        </p:nvSpPr>
        <p:spPr/>
        <p:txBody>
          <a:bodyPr/>
          <a:lstStyle/>
          <a:p>
            <a:r>
              <a:rPr lang="zh-CN" altLang="en-US" dirty="0"/>
              <a:t>木兰发布</a:t>
            </a:r>
            <a:r>
              <a:rPr lang="en-US" altLang="zh-CN" dirty="0"/>
              <a:t>—2020</a:t>
            </a:r>
            <a:r>
              <a:rPr lang="zh-CN" altLang="en-US" dirty="0"/>
              <a:t>年</a:t>
            </a:r>
            <a:r>
              <a:rPr lang="en-US" altLang="zh-CN" dirty="0"/>
              <a:t>1</a:t>
            </a:r>
            <a:r>
              <a:rPr lang="zh-CN" altLang="en-US" dirty="0"/>
              <a:t>月</a:t>
            </a:r>
            <a:r>
              <a:rPr lang="en-US" altLang="zh-CN" dirty="0"/>
              <a:t>15</a:t>
            </a:r>
            <a:r>
              <a:rPr lang="zh-CN" altLang="en-US" dirty="0"/>
              <a:t>日</a:t>
            </a:r>
          </a:p>
        </p:txBody>
      </p:sp>
      <p:pic>
        <p:nvPicPr>
          <p:cNvPr id="5" name="内容占位符 4">
            <a:extLst>
              <a:ext uri="{FF2B5EF4-FFF2-40B4-BE49-F238E27FC236}">
                <a16:creationId xmlns:a16="http://schemas.microsoft.com/office/drawing/2014/main" id="{0E5D0C12-CF09-4E7E-892E-61D34023A5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8233" y="1886725"/>
            <a:ext cx="8669869" cy="3090010"/>
          </a:xfrm>
        </p:spPr>
      </p:pic>
      <p:sp>
        <p:nvSpPr>
          <p:cNvPr id="6" name="文本框 5">
            <a:extLst>
              <a:ext uri="{FF2B5EF4-FFF2-40B4-BE49-F238E27FC236}">
                <a16:creationId xmlns:a16="http://schemas.microsoft.com/office/drawing/2014/main" id="{3B6A4AB6-43EA-4338-8C1E-420E9010E51A}"/>
              </a:ext>
            </a:extLst>
          </p:cNvPr>
          <p:cNvSpPr txBox="1"/>
          <p:nvPr/>
        </p:nvSpPr>
        <p:spPr>
          <a:xfrm>
            <a:off x="838200" y="5823740"/>
            <a:ext cx="10772821" cy="369332"/>
          </a:xfrm>
          <a:prstGeom prst="rect">
            <a:avLst/>
          </a:prstGeom>
          <a:noFill/>
        </p:spPr>
        <p:txBody>
          <a:bodyPr wrap="square" rtlCol="0">
            <a:spAutoFit/>
          </a:bodyPr>
          <a:lstStyle/>
          <a:p>
            <a:r>
              <a:rPr lang="en-US" altLang="zh-CN" dirty="0" err="1"/>
              <a:t>From:http</a:t>
            </a:r>
            <a:r>
              <a:rPr lang="en-US" altLang="zh-CN" dirty="0"/>
              <a:t>://d.youth.cn/</a:t>
            </a:r>
            <a:r>
              <a:rPr lang="en-US" altLang="zh-CN" dirty="0" err="1"/>
              <a:t>newtech</a:t>
            </a:r>
            <a:r>
              <a:rPr lang="en-US" altLang="zh-CN" dirty="0"/>
              <a:t>/202001/t20200115_12170422.htm</a:t>
            </a:r>
            <a:endParaRPr lang="zh-CN" altLang="en-US" dirty="0"/>
          </a:p>
        </p:txBody>
      </p:sp>
    </p:spTree>
    <p:extLst>
      <p:ext uri="{BB962C8B-B14F-4D97-AF65-F5344CB8AC3E}">
        <p14:creationId xmlns:p14="http://schemas.microsoft.com/office/powerpoint/2010/main" val="1277037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3873A2-A403-44C2-AA83-DD443742309B}"/>
              </a:ext>
            </a:extLst>
          </p:cNvPr>
          <p:cNvSpPr>
            <a:spLocks noGrp="1"/>
          </p:cNvSpPr>
          <p:nvPr>
            <p:ph type="title"/>
          </p:nvPr>
        </p:nvSpPr>
        <p:spPr/>
        <p:txBody>
          <a:bodyPr/>
          <a:lstStyle/>
          <a:p>
            <a:r>
              <a:rPr lang="zh-CN" altLang="en-US" dirty="0"/>
              <a:t>木兰项目信息</a:t>
            </a:r>
          </a:p>
        </p:txBody>
      </p:sp>
      <p:sp>
        <p:nvSpPr>
          <p:cNvPr id="3" name="内容占位符 2">
            <a:extLst>
              <a:ext uri="{FF2B5EF4-FFF2-40B4-BE49-F238E27FC236}">
                <a16:creationId xmlns:a16="http://schemas.microsoft.com/office/drawing/2014/main" id="{CBC83CA8-C029-4A0C-899B-31403D981333}"/>
              </a:ext>
            </a:extLst>
          </p:cNvPr>
          <p:cNvSpPr>
            <a:spLocks noGrp="1"/>
          </p:cNvSpPr>
          <p:nvPr>
            <p:ph idx="1"/>
          </p:nvPr>
        </p:nvSpPr>
        <p:spPr>
          <a:xfrm>
            <a:off x="838200" y="1825625"/>
            <a:ext cx="8275820" cy="4351338"/>
          </a:xfrm>
        </p:spPr>
        <p:txBody>
          <a:bodyPr/>
          <a:lstStyle/>
          <a:p>
            <a:r>
              <a:rPr lang="zh-CN" altLang="en-US" dirty="0"/>
              <a:t>木兰研发团队：</a:t>
            </a:r>
            <a:endParaRPr lang="en-US" altLang="zh-CN" dirty="0"/>
          </a:p>
          <a:p>
            <a:pPr marL="0" indent="0">
              <a:buNone/>
            </a:pPr>
            <a:r>
              <a:rPr lang="zh-CN" altLang="en-US" dirty="0"/>
              <a:t>中国科学院计算技术研究所计算机体系结构国家重点实验室科研团队主导研发</a:t>
            </a:r>
            <a:endParaRPr lang="en-US" altLang="zh-CN" dirty="0"/>
          </a:p>
          <a:p>
            <a:pPr marL="0" indent="0">
              <a:buNone/>
            </a:pPr>
            <a:endParaRPr lang="en-US" altLang="zh-CN" dirty="0"/>
          </a:p>
          <a:p>
            <a:r>
              <a:rPr lang="zh-CN" altLang="en-US" dirty="0"/>
              <a:t>木兰项目负责人：</a:t>
            </a:r>
            <a:endParaRPr lang="en-US" altLang="zh-CN" dirty="0"/>
          </a:p>
          <a:p>
            <a:pPr marL="0" indent="0">
              <a:buNone/>
            </a:pPr>
            <a:r>
              <a:rPr lang="zh-CN" altLang="en-US" dirty="0"/>
              <a:t>刘雷</a:t>
            </a:r>
          </a:p>
        </p:txBody>
      </p:sp>
    </p:spTree>
    <p:extLst>
      <p:ext uri="{BB962C8B-B14F-4D97-AF65-F5344CB8AC3E}">
        <p14:creationId xmlns:p14="http://schemas.microsoft.com/office/powerpoint/2010/main" val="2638087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951AAF-F95C-4DAA-96AF-04181C32932F}"/>
              </a:ext>
            </a:extLst>
          </p:cNvPr>
          <p:cNvSpPr>
            <a:spLocks noGrp="1"/>
          </p:cNvSpPr>
          <p:nvPr>
            <p:ph type="title"/>
          </p:nvPr>
        </p:nvSpPr>
        <p:spPr/>
        <p:txBody>
          <a:bodyPr/>
          <a:lstStyle/>
          <a:p>
            <a:r>
              <a:rPr lang="zh-CN" altLang="en-US" dirty="0"/>
              <a:t>木兰发布新闻</a:t>
            </a:r>
            <a:r>
              <a:rPr lang="en-US" altLang="zh-CN" dirty="0"/>
              <a:t>——2020</a:t>
            </a:r>
            <a:r>
              <a:rPr lang="zh-CN" altLang="en-US" dirty="0"/>
              <a:t>年</a:t>
            </a:r>
            <a:r>
              <a:rPr lang="en-US" altLang="zh-CN" dirty="0"/>
              <a:t>1</a:t>
            </a:r>
            <a:r>
              <a:rPr lang="zh-CN" altLang="en-US" dirty="0"/>
              <a:t>月</a:t>
            </a:r>
            <a:r>
              <a:rPr lang="en-US" altLang="zh-CN" dirty="0"/>
              <a:t>16</a:t>
            </a:r>
            <a:r>
              <a:rPr lang="zh-CN" altLang="en-US" dirty="0"/>
              <a:t>日</a:t>
            </a:r>
          </a:p>
        </p:txBody>
      </p:sp>
      <p:pic>
        <p:nvPicPr>
          <p:cNvPr id="4" name="内容占位符 3">
            <a:extLst>
              <a:ext uri="{FF2B5EF4-FFF2-40B4-BE49-F238E27FC236}">
                <a16:creationId xmlns:a16="http://schemas.microsoft.com/office/drawing/2014/main" id="{10517EC2-E2AA-4B9A-B88A-F02CB9D1C74C}"/>
              </a:ext>
            </a:extLst>
          </p:cNvPr>
          <p:cNvPicPr>
            <a:picLocks noGrp="1" noChangeAspect="1"/>
          </p:cNvPicPr>
          <p:nvPr>
            <p:ph idx="1"/>
          </p:nvPr>
        </p:nvPicPr>
        <p:blipFill>
          <a:blip r:embed="rId2"/>
          <a:stretch>
            <a:fillRect/>
          </a:stretch>
        </p:blipFill>
        <p:spPr>
          <a:xfrm>
            <a:off x="2224092" y="1795645"/>
            <a:ext cx="7399593" cy="4875134"/>
          </a:xfrm>
          <a:prstGeom prst="rect">
            <a:avLst/>
          </a:prstGeom>
        </p:spPr>
      </p:pic>
      <p:sp>
        <p:nvSpPr>
          <p:cNvPr id="5" name="文本框 4">
            <a:extLst>
              <a:ext uri="{FF2B5EF4-FFF2-40B4-BE49-F238E27FC236}">
                <a16:creationId xmlns:a16="http://schemas.microsoft.com/office/drawing/2014/main" id="{51A455C1-8F60-4AED-8BDB-05851095CFAD}"/>
              </a:ext>
            </a:extLst>
          </p:cNvPr>
          <p:cNvSpPr txBox="1"/>
          <p:nvPr/>
        </p:nvSpPr>
        <p:spPr>
          <a:xfrm>
            <a:off x="9623685" y="3942413"/>
            <a:ext cx="2568315" cy="1477328"/>
          </a:xfrm>
          <a:prstGeom prst="rect">
            <a:avLst/>
          </a:prstGeom>
          <a:noFill/>
        </p:spPr>
        <p:txBody>
          <a:bodyPr wrap="square" rtlCol="0">
            <a:spAutoFit/>
          </a:bodyPr>
          <a:lstStyle/>
          <a:p>
            <a:r>
              <a:rPr lang="en-US" altLang="zh-CN" dirty="0"/>
              <a:t>From:</a:t>
            </a:r>
          </a:p>
          <a:p>
            <a:r>
              <a:rPr lang="en-US" altLang="zh-CN" dirty="0"/>
              <a:t>https://www.guancha.cn/industry-science/2020_01_16_531851.shtml</a:t>
            </a:r>
            <a:endParaRPr lang="zh-CN" altLang="en-US" dirty="0"/>
          </a:p>
        </p:txBody>
      </p:sp>
    </p:spTree>
    <p:extLst>
      <p:ext uri="{BB962C8B-B14F-4D97-AF65-F5344CB8AC3E}">
        <p14:creationId xmlns:p14="http://schemas.microsoft.com/office/powerpoint/2010/main" val="3273822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3873A2-A403-44C2-AA83-DD443742309B}"/>
              </a:ext>
            </a:extLst>
          </p:cNvPr>
          <p:cNvSpPr>
            <a:spLocks noGrp="1"/>
          </p:cNvSpPr>
          <p:nvPr>
            <p:ph type="title"/>
          </p:nvPr>
        </p:nvSpPr>
        <p:spPr/>
        <p:txBody>
          <a:bodyPr/>
          <a:lstStyle/>
          <a:p>
            <a:r>
              <a:rPr lang="zh-CN" altLang="en-US" dirty="0"/>
              <a:t>木兰项目信息</a:t>
            </a:r>
          </a:p>
        </p:txBody>
      </p:sp>
      <p:sp>
        <p:nvSpPr>
          <p:cNvPr id="3" name="内容占位符 2">
            <a:extLst>
              <a:ext uri="{FF2B5EF4-FFF2-40B4-BE49-F238E27FC236}">
                <a16:creationId xmlns:a16="http://schemas.microsoft.com/office/drawing/2014/main" id="{CBC83CA8-C029-4A0C-899B-31403D981333}"/>
              </a:ext>
            </a:extLst>
          </p:cNvPr>
          <p:cNvSpPr>
            <a:spLocks noGrp="1"/>
          </p:cNvSpPr>
          <p:nvPr>
            <p:ph idx="1"/>
          </p:nvPr>
        </p:nvSpPr>
        <p:spPr>
          <a:xfrm>
            <a:off x="838200" y="1825625"/>
            <a:ext cx="8275820" cy="4351338"/>
          </a:xfrm>
        </p:spPr>
        <p:txBody>
          <a:bodyPr/>
          <a:lstStyle/>
          <a:p>
            <a:r>
              <a:rPr lang="zh-CN" altLang="en-US" dirty="0"/>
              <a:t>木兰项目负责人：</a:t>
            </a:r>
            <a:endParaRPr lang="en-US" altLang="zh-CN" dirty="0"/>
          </a:p>
          <a:p>
            <a:pPr marL="0" indent="0">
              <a:buNone/>
            </a:pPr>
            <a:endParaRPr lang="en-US" altLang="zh-CN" dirty="0"/>
          </a:p>
          <a:p>
            <a:pPr marL="0" indent="0">
              <a:buNone/>
            </a:pPr>
            <a:r>
              <a:rPr lang="zh-CN" altLang="en-US" dirty="0"/>
              <a:t>中科院计算所副研究员、计算机体系结构国家重点实验室编译组负责人刘雷</a:t>
            </a:r>
            <a:endParaRPr lang="en-US" altLang="zh-CN" dirty="0"/>
          </a:p>
          <a:p>
            <a:endParaRPr lang="en-US" altLang="zh-CN" dirty="0"/>
          </a:p>
          <a:p>
            <a:endParaRPr lang="en-US" altLang="zh-CN" dirty="0"/>
          </a:p>
          <a:p>
            <a:endParaRPr lang="en-US" altLang="zh-CN" dirty="0"/>
          </a:p>
          <a:p>
            <a:pPr marL="0" indent="0">
              <a:buNone/>
            </a:pPr>
            <a:endParaRPr lang="zh-CN" altLang="en-US" dirty="0"/>
          </a:p>
        </p:txBody>
      </p:sp>
    </p:spTree>
    <p:extLst>
      <p:ext uri="{BB962C8B-B14F-4D97-AF65-F5344CB8AC3E}">
        <p14:creationId xmlns:p14="http://schemas.microsoft.com/office/powerpoint/2010/main" val="875116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C7840C-2C00-4DA8-B044-5406DA7281A3}"/>
              </a:ext>
            </a:extLst>
          </p:cNvPr>
          <p:cNvSpPr>
            <a:spLocks noGrp="1"/>
          </p:cNvSpPr>
          <p:nvPr>
            <p:ph type="title"/>
          </p:nvPr>
        </p:nvSpPr>
        <p:spPr/>
        <p:txBody>
          <a:bodyPr/>
          <a:lstStyle/>
          <a:p>
            <a:r>
              <a:rPr lang="zh-CN" altLang="en-US" dirty="0"/>
              <a:t>木兰疑似基于</a:t>
            </a:r>
            <a:r>
              <a:rPr lang="en-US" altLang="zh-CN" dirty="0"/>
              <a:t>Python</a:t>
            </a:r>
            <a:r>
              <a:rPr lang="zh-CN" altLang="en-US" dirty="0"/>
              <a:t>修改</a:t>
            </a:r>
          </a:p>
        </p:txBody>
      </p:sp>
      <p:pic>
        <p:nvPicPr>
          <p:cNvPr id="4" name="内容占位符 3">
            <a:extLst>
              <a:ext uri="{FF2B5EF4-FFF2-40B4-BE49-F238E27FC236}">
                <a16:creationId xmlns:a16="http://schemas.microsoft.com/office/drawing/2014/main" id="{AFBFCA2E-809C-4306-8586-5311E8E9DA98}"/>
              </a:ext>
            </a:extLst>
          </p:cNvPr>
          <p:cNvPicPr>
            <a:picLocks noGrp="1" noChangeAspect="1"/>
          </p:cNvPicPr>
          <p:nvPr>
            <p:ph idx="1"/>
          </p:nvPr>
        </p:nvPicPr>
        <p:blipFill>
          <a:blip r:embed="rId2"/>
          <a:stretch>
            <a:fillRect/>
          </a:stretch>
        </p:blipFill>
        <p:spPr>
          <a:xfrm>
            <a:off x="943130" y="1907832"/>
            <a:ext cx="3632153" cy="3883368"/>
          </a:xfrm>
          <a:prstGeom prst="rect">
            <a:avLst/>
          </a:prstGeom>
        </p:spPr>
      </p:pic>
      <p:pic>
        <p:nvPicPr>
          <p:cNvPr id="6" name="内容占位符 4">
            <a:extLst>
              <a:ext uri="{FF2B5EF4-FFF2-40B4-BE49-F238E27FC236}">
                <a16:creationId xmlns:a16="http://schemas.microsoft.com/office/drawing/2014/main" id="{7B8E7C29-5EA3-4FFA-8CAC-8A712D181A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2493" y="1907832"/>
            <a:ext cx="2094226" cy="4351338"/>
          </a:xfrm>
          <a:prstGeom prst="rect">
            <a:avLst/>
          </a:prstGeom>
        </p:spPr>
      </p:pic>
      <p:sp>
        <p:nvSpPr>
          <p:cNvPr id="7" name="文本框 6">
            <a:extLst>
              <a:ext uri="{FF2B5EF4-FFF2-40B4-BE49-F238E27FC236}">
                <a16:creationId xmlns:a16="http://schemas.microsoft.com/office/drawing/2014/main" id="{620CE595-819A-4342-A9E5-B40B3B9132B5}"/>
              </a:ext>
            </a:extLst>
          </p:cNvPr>
          <p:cNvSpPr txBox="1"/>
          <p:nvPr/>
        </p:nvSpPr>
        <p:spPr>
          <a:xfrm>
            <a:off x="399393" y="6008344"/>
            <a:ext cx="4175890" cy="923330"/>
          </a:xfrm>
          <a:prstGeom prst="rect">
            <a:avLst/>
          </a:prstGeom>
          <a:noFill/>
        </p:spPr>
        <p:txBody>
          <a:bodyPr wrap="square" rtlCol="0">
            <a:spAutoFit/>
          </a:bodyPr>
          <a:lstStyle/>
          <a:p>
            <a:r>
              <a:rPr lang="en-US" altLang="zh-CN" dirty="0"/>
              <a:t>From:</a:t>
            </a:r>
          </a:p>
          <a:p>
            <a:r>
              <a:rPr lang="en-US" altLang="zh-CN" dirty="0"/>
              <a:t>https://www.zhihu.com/question/366509495/answers/updated?page=3</a:t>
            </a:r>
            <a:endParaRPr lang="zh-CN" altLang="en-US" dirty="0"/>
          </a:p>
        </p:txBody>
      </p:sp>
      <p:sp>
        <p:nvSpPr>
          <p:cNvPr id="8" name="文本框 7">
            <a:extLst>
              <a:ext uri="{FF2B5EF4-FFF2-40B4-BE49-F238E27FC236}">
                <a16:creationId xmlns:a16="http://schemas.microsoft.com/office/drawing/2014/main" id="{37FFBA80-BAAE-44BE-85EB-049B151D285C}"/>
              </a:ext>
            </a:extLst>
          </p:cNvPr>
          <p:cNvSpPr txBox="1"/>
          <p:nvPr/>
        </p:nvSpPr>
        <p:spPr>
          <a:xfrm>
            <a:off x="5341536" y="6470009"/>
            <a:ext cx="2456140" cy="369332"/>
          </a:xfrm>
          <a:prstGeom prst="rect">
            <a:avLst/>
          </a:prstGeom>
          <a:noFill/>
        </p:spPr>
        <p:txBody>
          <a:bodyPr wrap="square" rtlCol="0">
            <a:spAutoFit/>
          </a:bodyPr>
          <a:lstStyle/>
          <a:p>
            <a:r>
              <a:rPr lang="en-US" altLang="zh-CN" dirty="0"/>
              <a:t>From:</a:t>
            </a:r>
            <a:r>
              <a:rPr lang="zh-CN" altLang="en-US" dirty="0"/>
              <a:t>机器之心公众号</a:t>
            </a:r>
          </a:p>
        </p:txBody>
      </p:sp>
    </p:spTree>
    <p:extLst>
      <p:ext uri="{BB962C8B-B14F-4D97-AF65-F5344CB8AC3E}">
        <p14:creationId xmlns:p14="http://schemas.microsoft.com/office/powerpoint/2010/main" val="3105255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C356B4-0D93-4807-AD31-803B3856BC37}"/>
              </a:ext>
            </a:extLst>
          </p:cNvPr>
          <p:cNvSpPr>
            <a:spLocks noGrp="1"/>
          </p:cNvSpPr>
          <p:nvPr>
            <p:ph type="title"/>
          </p:nvPr>
        </p:nvSpPr>
        <p:spPr/>
        <p:txBody>
          <a:bodyPr/>
          <a:lstStyle/>
          <a:p>
            <a:r>
              <a:rPr lang="zh-CN" altLang="en-US" dirty="0"/>
              <a:t>木兰从哪里下载（网传）</a:t>
            </a:r>
          </a:p>
        </p:txBody>
      </p:sp>
      <p:pic>
        <p:nvPicPr>
          <p:cNvPr id="8" name="内容占位符 7">
            <a:extLst>
              <a:ext uri="{FF2B5EF4-FFF2-40B4-BE49-F238E27FC236}">
                <a16:creationId xmlns:a16="http://schemas.microsoft.com/office/drawing/2014/main" id="{28B64CBC-A60B-459C-AF39-0A3AB0409FEA}"/>
              </a:ext>
            </a:extLst>
          </p:cNvPr>
          <p:cNvPicPr>
            <a:picLocks noGrp="1" noChangeAspect="1"/>
          </p:cNvPicPr>
          <p:nvPr>
            <p:ph idx="1"/>
          </p:nvPr>
        </p:nvPicPr>
        <p:blipFill>
          <a:blip r:embed="rId2"/>
          <a:stretch>
            <a:fillRect/>
          </a:stretch>
        </p:blipFill>
        <p:spPr>
          <a:xfrm>
            <a:off x="838200" y="1899197"/>
            <a:ext cx="7845685" cy="4351338"/>
          </a:xfrm>
          <a:prstGeom prst="rect">
            <a:avLst/>
          </a:prstGeom>
        </p:spPr>
      </p:pic>
      <p:sp>
        <p:nvSpPr>
          <p:cNvPr id="3" name="文本框 2">
            <a:extLst>
              <a:ext uri="{FF2B5EF4-FFF2-40B4-BE49-F238E27FC236}">
                <a16:creationId xmlns:a16="http://schemas.microsoft.com/office/drawing/2014/main" id="{467EE2D6-3196-4750-A468-5455BA8725FB}"/>
              </a:ext>
            </a:extLst>
          </p:cNvPr>
          <p:cNvSpPr txBox="1"/>
          <p:nvPr/>
        </p:nvSpPr>
        <p:spPr>
          <a:xfrm>
            <a:off x="1545021" y="6369269"/>
            <a:ext cx="5738648" cy="369332"/>
          </a:xfrm>
          <a:prstGeom prst="rect">
            <a:avLst/>
          </a:prstGeom>
          <a:noFill/>
        </p:spPr>
        <p:txBody>
          <a:bodyPr wrap="square" rtlCol="0">
            <a:spAutoFit/>
          </a:bodyPr>
          <a:lstStyle/>
          <a:p>
            <a:r>
              <a:rPr lang="en-US" altLang="zh-CN" dirty="0" err="1"/>
              <a:t>From:http</a:t>
            </a:r>
            <a:r>
              <a:rPr lang="en-US" altLang="zh-CN" dirty="0"/>
              <a:t>://www.dongshouke.com/</a:t>
            </a:r>
            <a:endParaRPr lang="zh-CN" altLang="en-US" dirty="0"/>
          </a:p>
        </p:txBody>
      </p:sp>
    </p:spTree>
    <p:extLst>
      <p:ext uri="{BB962C8B-B14F-4D97-AF65-F5344CB8AC3E}">
        <p14:creationId xmlns:p14="http://schemas.microsoft.com/office/powerpoint/2010/main" val="1829397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C356B4-0D93-4807-AD31-803B3856BC37}"/>
              </a:ext>
            </a:extLst>
          </p:cNvPr>
          <p:cNvSpPr>
            <a:spLocks noGrp="1"/>
          </p:cNvSpPr>
          <p:nvPr>
            <p:ph type="title"/>
          </p:nvPr>
        </p:nvSpPr>
        <p:spPr/>
        <p:txBody>
          <a:bodyPr/>
          <a:lstStyle/>
          <a:p>
            <a:r>
              <a:rPr lang="zh-CN" altLang="en-US" dirty="0"/>
              <a:t>木兰从哪里下载（网传）</a:t>
            </a:r>
          </a:p>
        </p:txBody>
      </p:sp>
      <p:sp>
        <p:nvSpPr>
          <p:cNvPr id="3" name="文本框 2">
            <a:extLst>
              <a:ext uri="{FF2B5EF4-FFF2-40B4-BE49-F238E27FC236}">
                <a16:creationId xmlns:a16="http://schemas.microsoft.com/office/drawing/2014/main" id="{467EE2D6-3196-4750-A468-5455BA8725FB}"/>
              </a:ext>
            </a:extLst>
          </p:cNvPr>
          <p:cNvSpPr txBox="1"/>
          <p:nvPr/>
        </p:nvSpPr>
        <p:spPr>
          <a:xfrm>
            <a:off x="1555532" y="6308209"/>
            <a:ext cx="5738648" cy="369332"/>
          </a:xfrm>
          <a:prstGeom prst="rect">
            <a:avLst/>
          </a:prstGeom>
          <a:noFill/>
        </p:spPr>
        <p:txBody>
          <a:bodyPr wrap="square" rtlCol="0">
            <a:spAutoFit/>
          </a:bodyPr>
          <a:lstStyle/>
          <a:p>
            <a:r>
              <a:rPr lang="en-US" altLang="zh-CN" dirty="0" err="1"/>
              <a:t>From:http</a:t>
            </a:r>
            <a:r>
              <a:rPr lang="en-US" altLang="zh-CN" dirty="0"/>
              <a:t>://www.dongshouke.com/</a:t>
            </a:r>
            <a:endParaRPr lang="zh-CN" altLang="en-US" dirty="0"/>
          </a:p>
        </p:txBody>
      </p:sp>
      <p:pic>
        <p:nvPicPr>
          <p:cNvPr id="6" name="内容占位符 5">
            <a:extLst>
              <a:ext uri="{FF2B5EF4-FFF2-40B4-BE49-F238E27FC236}">
                <a16:creationId xmlns:a16="http://schemas.microsoft.com/office/drawing/2014/main" id="{5B081BF7-FF34-41A0-A8BF-9407565D24E9}"/>
              </a:ext>
            </a:extLst>
          </p:cNvPr>
          <p:cNvPicPr>
            <a:picLocks noGrp="1" noChangeAspect="1"/>
          </p:cNvPicPr>
          <p:nvPr>
            <p:ph idx="1"/>
          </p:nvPr>
        </p:nvPicPr>
        <p:blipFill>
          <a:blip r:embed="rId2"/>
          <a:stretch>
            <a:fillRect/>
          </a:stretch>
        </p:blipFill>
        <p:spPr>
          <a:xfrm>
            <a:off x="1004395" y="1690688"/>
            <a:ext cx="5375384" cy="4519527"/>
          </a:xfrm>
          <a:prstGeom prst="rect">
            <a:avLst/>
          </a:prstGeom>
        </p:spPr>
      </p:pic>
    </p:spTree>
    <p:extLst>
      <p:ext uri="{BB962C8B-B14F-4D97-AF65-F5344CB8AC3E}">
        <p14:creationId xmlns:p14="http://schemas.microsoft.com/office/powerpoint/2010/main" val="188064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C356B4-0D93-4807-AD31-803B3856BC37}"/>
              </a:ext>
            </a:extLst>
          </p:cNvPr>
          <p:cNvSpPr>
            <a:spLocks noGrp="1"/>
          </p:cNvSpPr>
          <p:nvPr>
            <p:ph type="title"/>
          </p:nvPr>
        </p:nvSpPr>
        <p:spPr/>
        <p:txBody>
          <a:bodyPr/>
          <a:lstStyle/>
          <a:p>
            <a:r>
              <a:rPr lang="zh-CN" altLang="en-US" dirty="0"/>
              <a:t>中科智芯的背景</a:t>
            </a:r>
          </a:p>
        </p:txBody>
      </p:sp>
      <p:pic>
        <p:nvPicPr>
          <p:cNvPr id="12" name="内容占位符 11">
            <a:extLst>
              <a:ext uri="{FF2B5EF4-FFF2-40B4-BE49-F238E27FC236}">
                <a16:creationId xmlns:a16="http://schemas.microsoft.com/office/drawing/2014/main" id="{D3ECA9EB-E3CE-436C-8E89-ABB201438A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5512" y="1690688"/>
            <a:ext cx="7879099" cy="4351338"/>
          </a:xfrm>
        </p:spPr>
      </p:pic>
      <p:sp>
        <p:nvSpPr>
          <p:cNvPr id="13" name="文本框 12">
            <a:extLst>
              <a:ext uri="{FF2B5EF4-FFF2-40B4-BE49-F238E27FC236}">
                <a16:creationId xmlns:a16="http://schemas.microsoft.com/office/drawing/2014/main" id="{B65F53D7-1549-4415-9BE1-791C717549CC}"/>
              </a:ext>
            </a:extLst>
          </p:cNvPr>
          <p:cNvSpPr txBox="1"/>
          <p:nvPr/>
        </p:nvSpPr>
        <p:spPr>
          <a:xfrm>
            <a:off x="838200" y="6042026"/>
            <a:ext cx="7443952" cy="369332"/>
          </a:xfrm>
          <a:prstGeom prst="rect">
            <a:avLst/>
          </a:prstGeom>
          <a:noFill/>
        </p:spPr>
        <p:txBody>
          <a:bodyPr wrap="square" rtlCol="0">
            <a:spAutoFit/>
          </a:bodyPr>
          <a:lstStyle/>
          <a:p>
            <a:r>
              <a:rPr lang="en-US" altLang="zh-CN" dirty="0" err="1"/>
              <a:t>From:http</a:t>
            </a:r>
            <a:r>
              <a:rPr lang="en-US" altLang="zh-CN" dirty="0"/>
              <a:t>://www.dongshouke.com/company.html</a:t>
            </a:r>
            <a:endParaRPr lang="zh-CN" altLang="en-US" dirty="0"/>
          </a:p>
        </p:txBody>
      </p:sp>
    </p:spTree>
    <p:extLst>
      <p:ext uri="{BB962C8B-B14F-4D97-AF65-F5344CB8AC3E}">
        <p14:creationId xmlns:p14="http://schemas.microsoft.com/office/powerpoint/2010/main" val="228588063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270</Words>
  <Application>Microsoft Office PowerPoint</Application>
  <PresentationFormat>宽屏</PresentationFormat>
  <Paragraphs>44</Paragraphs>
  <Slides>12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等线 Light</vt:lpstr>
      <vt:lpstr>Arial</vt:lpstr>
      <vt:lpstr>Office 主题​​</vt:lpstr>
      <vt:lpstr>木兰编程语言</vt:lpstr>
      <vt:lpstr>木兰发布—2020年1月15日</vt:lpstr>
      <vt:lpstr>木兰项目信息</vt:lpstr>
      <vt:lpstr>木兰发布新闻——2020年1月16日</vt:lpstr>
      <vt:lpstr>木兰项目信息</vt:lpstr>
      <vt:lpstr>木兰疑似基于Python修改</vt:lpstr>
      <vt:lpstr>木兰从哪里下载（网传）</vt:lpstr>
      <vt:lpstr>木兰从哪里下载（网传）</vt:lpstr>
      <vt:lpstr>中科智芯的背景</vt:lpstr>
      <vt:lpstr>中科智芯的背景</vt:lpstr>
      <vt:lpstr>讨论的焦点：</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木兰编程语言</dc:title>
  <dc:creator>snsn1</dc:creator>
  <cp:lastModifiedBy>snsn1</cp:lastModifiedBy>
  <cp:revision>6</cp:revision>
  <dcterms:created xsi:type="dcterms:W3CDTF">2020-01-17T10:11:18Z</dcterms:created>
  <dcterms:modified xsi:type="dcterms:W3CDTF">2020-01-17T11:00:14Z</dcterms:modified>
</cp:coreProperties>
</file>