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DAE00-A1C6-4909-8A99-77630F4B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1443E0-C878-4569-AD95-7966FA82E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7D5CF-21BF-49A7-81B8-7A4BE167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98AD-BA59-4C48-A52F-B205D25DAB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ACC2D3-23BE-468E-86B2-D65602B9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0795F-3EC3-4FED-9787-D90D2202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93B-AEAE-4E32-9971-419793D18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95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44C30-E92F-408D-860B-D9D0FF2C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9315F3-5941-4E9E-9CDD-1483EA0E2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DF4CB-738F-4798-B813-02FFFCD8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98AD-BA59-4C48-A52F-B205D25DAB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C1E73-4E78-422C-B464-0419C22E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DDE9C-7248-4019-AFE2-52E00F6F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93B-AEAE-4E32-9971-419793D18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4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9D0762-473C-4479-B23C-E1F13F08D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A51BDB-03E1-4E60-9140-803FB1463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45D40-5CA4-40C7-94FC-4B3B9C48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98AD-BA59-4C48-A52F-B205D25DAB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E445B-F46B-4259-9662-4E35EC99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2196EB-C9F8-47E0-907C-4806FB2F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93B-AEAE-4E32-9971-419793D18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26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191CD-A565-44F3-B5E6-EF6D8A56A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CA89A-EB27-4F38-9665-FACB199B0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AC3DE0-0312-4AAA-B42B-1BD3EDC4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98AD-BA59-4C48-A52F-B205D25DAB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1480A3-3308-4833-A09A-A0730183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B2233-DB8B-47EB-B5D9-32B54100F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93B-AEAE-4E32-9971-419793D18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4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6AD54B-75F6-4FDD-8D2B-97681053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1AA63A-6EFF-4E59-841E-657ADB813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8925E-1AA5-4106-A9AC-B10C297E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98AD-BA59-4C48-A52F-B205D25DAB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56E9B-A31E-48E2-B216-69E6E2A5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276279-0E9F-495A-A0D1-732AF90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93B-AEAE-4E32-9971-419793D18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4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092785-3BC9-49D7-A6D8-2ACBFCC8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EB3FA-FC7D-4F91-82AD-33B4BA181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45163-D5A8-4A7A-AF6F-3113BA09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35131-AB9F-4602-83B4-A43293E84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98AD-BA59-4C48-A52F-B205D25DAB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C71F59-D574-40DC-A011-F9A7EB8F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893B17-E876-4150-864A-4594848B4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93B-AEAE-4E32-9971-419793D18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64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E3ED4-DB51-46A6-BF6B-AE71B5CB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1050B0-16FD-48B8-A4A8-1B2246E79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958FD-0B4F-4587-98AD-7CDB3C5C1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513BFE-9BBD-4FF0-A011-E8DB6F1DA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0F26A-0EAE-4572-817F-3B9B7EE430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C73AADB-B08D-4A7B-8333-0011468D1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98AD-BA59-4C48-A52F-B205D25DAB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107D42-FFE2-43BF-9C15-481C2284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2C47C7-98D1-4369-89F8-E3CC9679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93B-AEAE-4E32-9971-419793D18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03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8900DE-1460-48E6-A907-A138CE08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0B8374-E8CB-4970-8F01-87A09CDA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98AD-BA59-4C48-A52F-B205D25DAB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B68CDE-98B7-4C0A-94B0-9D0290A4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1F7C33-0110-45CD-BA34-07FD56C1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93B-AEAE-4E32-9971-419793D18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21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607C71-9607-4A6C-891E-7EA4E57FD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98AD-BA59-4C48-A52F-B205D25DAB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A9AFA2-0BEC-4D40-9156-BCC7CE39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DADA75-5D48-4DA3-8CBF-9A3997BB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93B-AEAE-4E32-9971-419793D18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55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8FE055-3FAD-4B80-AF87-97BF15C3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2F823C-BB3F-49E1-805F-D268661ED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2CF232-070C-40E6-83B1-D2A7EADCF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D0A190-0EB6-43F1-A7F4-02B472F3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98AD-BA59-4C48-A52F-B205D25DAB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CA29DC-3D0A-4305-A597-4106A7A7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1FD006-701A-4655-8FE5-44D8DF0A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93B-AEAE-4E32-9971-419793D18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2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5811B-1D19-4AD0-B525-9AA4025C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E822B9-6B49-46AD-9F0C-DA17E3393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2EC6B-7559-411D-8A95-FFFF1AA9C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5F00F-660F-45FE-80C7-E734BE54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A98AD-BA59-4C48-A52F-B205D25DAB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EA65AA-7344-4DC9-96A7-2BF24B34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CEC451-3471-4614-93CF-D8A39F3F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5193B-AEAE-4E32-9971-419793D18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72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3A1A3D-939C-49C2-8304-D061335B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7263C3-B173-496F-88C9-8FE903990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B09E55-B750-4D0C-8D77-34088BA70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A98AD-BA59-4C48-A52F-B205D25DAB80}" type="datetimeFigureOut">
              <a:rPr lang="zh-CN" altLang="en-US" smtClean="0"/>
              <a:t>2020/1/22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3EC3A-9D2F-4A03-8AB9-01CC9F5F0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223A1C-372A-4D5C-9F2C-0C030EF42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15193B-AEAE-4E32-9971-419793D186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32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veron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CB4DD-6128-471E-8DB0-FA6319F6A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Verona</a:t>
            </a:r>
            <a:r>
              <a:rPr lang="zh-CN" altLang="en-US" dirty="0"/>
              <a:t>程序语言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77E379-D64D-4FC3-859B-34C64E737D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小乖他爹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22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2284836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C83CE-2043-49C1-8C77-9200892B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Verona——</a:t>
            </a:r>
            <a:r>
              <a:rPr lang="zh-CN" altLang="en-US" dirty="0"/>
              <a:t>一个意大利城市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80B651-A2BE-4896-B79C-4AC7B2669C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43376"/>
            <a:ext cx="6572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C54B7B-A6D3-455D-8C7D-C7FD96506E3C}"/>
              </a:ext>
            </a:extLst>
          </p:cNvPr>
          <p:cNvSpPr txBox="1"/>
          <p:nvPr/>
        </p:nvSpPr>
        <p:spPr>
          <a:xfrm>
            <a:off x="8109679" y="1027906"/>
            <a:ext cx="3807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From: http://www.mafengwo.cn/photo/mdd/11082_38083186.html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549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CD3D09-DB05-4FA7-959B-5CE61444A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Verona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C50D6-2B36-40AB-A16F-394C13162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一个研究型的编程语言项目</a:t>
            </a:r>
            <a:endParaRPr lang="en-US" altLang="zh-CN" dirty="0"/>
          </a:p>
          <a:p>
            <a:r>
              <a:rPr lang="zh-CN" altLang="en-US" dirty="0"/>
              <a:t>已经开源，位于：</a:t>
            </a:r>
            <a:r>
              <a:rPr lang="en-US" altLang="zh-CN" dirty="0">
                <a:hlinkClick r:id="rId2"/>
              </a:rPr>
              <a:t>https://github.com/microsoft/verona</a:t>
            </a:r>
            <a:endParaRPr lang="en-US" altLang="zh-CN" dirty="0"/>
          </a:p>
          <a:p>
            <a:r>
              <a:rPr lang="zh-CN" altLang="en-US" dirty="0"/>
              <a:t>借鉴了</a:t>
            </a:r>
            <a:r>
              <a:rPr lang="en-US" altLang="zh-CN" dirty="0"/>
              <a:t>Rust</a:t>
            </a:r>
            <a:r>
              <a:rPr lang="zh-CN" altLang="en-US" dirty="0"/>
              <a:t>、</a:t>
            </a:r>
            <a:r>
              <a:rPr lang="en-US" altLang="zh-CN" dirty="0"/>
              <a:t>Cyclone</a:t>
            </a:r>
            <a:r>
              <a:rPr lang="zh-CN" altLang="en-US" dirty="0"/>
              <a:t>、</a:t>
            </a:r>
            <a:r>
              <a:rPr lang="en-US" altLang="zh-CN" dirty="0"/>
              <a:t>Pony</a:t>
            </a:r>
          </a:p>
          <a:p>
            <a:r>
              <a:rPr lang="en-US" altLang="zh-CN" dirty="0"/>
              <a:t>Verona</a:t>
            </a:r>
            <a:r>
              <a:rPr lang="zh-CN" altLang="en-US" dirty="0"/>
              <a:t>的</a:t>
            </a:r>
            <a:r>
              <a:rPr lang="en-US" altLang="zh-CN" dirty="0"/>
              <a:t>compiler</a:t>
            </a:r>
            <a:r>
              <a:rPr lang="zh-CN" altLang="en-US" dirty="0"/>
              <a:t>和</a:t>
            </a:r>
            <a:r>
              <a:rPr lang="en-US" altLang="zh-CN" dirty="0"/>
              <a:t>runtime</a:t>
            </a:r>
            <a:r>
              <a:rPr lang="zh-CN" altLang="en-US" dirty="0"/>
              <a:t>都采用</a:t>
            </a:r>
            <a:r>
              <a:rPr lang="en-US" altLang="zh-CN" dirty="0"/>
              <a:t>C++</a:t>
            </a:r>
            <a:r>
              <a:rPr lang="zh-CN" altLang="en-US" dirty="0"/>
              <a:t>开发</a:t>
            </a:r>
          </a:p>
        </p:txBody>
      </p:sp>
    </p:spTree>
    <p:extLst>
      <p:ext uri="{BB962C8B-B14F-4D97-AF65-F5344CB8AC3E}">
        <p14:creationId xmlns:p14="http://schemas.microsoft.com/office/powerpoint/2010/main" val="373489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7A067-152B-43D1-9EA0-A75C58CC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Verona</a:t>
            </a:r>
            <a:r>
              <a:rPr lang="zh-CN" altLang="en-US" dirty="0"/>
              <a:t>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45B18-A2B6-4B8C-A5F8-76593BCE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微软研究院和帝国理工学院（英国伦敦）发起的项目；</a:t>
            </a:r>
            <a:endParaRPr lang="en-US" altLang="zh-CN" dirty="0"/>
          </a:p>
          <a:p>
            <a:r>
              <a:rPr lang="zh-CN" altLang="en-US" dirty="0"/>
              <a:t>目标：探索程序语言和运行时设计，聚焦于内存管理和分区的安全可扩展；</a:t>
            </a:r>
            <a:endParaRPr lang="en-US" altLang="zh-CN" dirty="0"/>
          </a:p>
          <a:p>
            <a:r>
              <a:rPr lang="zh-CN" altLang="en-US" dirty="0"/>
              <a:t>目前还处于早期阶段，部分类型检查还没实现；</a:t>
            </a:r>
            <a:endParaRPr lang="en-US" altLang="zh-CN" dirty="0"/>
          </a:p>
          <a:p>
            <a:r>
              <a:rPr lang="zh-CN" altLang="en-US" dirty="0"/>
              <a:t>因为是研究项目，所以并不会影响微软本身的工程选择。</a:t>
            </a:r>
          </a:p>
        </p:txBody>
      </p:sp>
    </p:spTree>
    <p:extLst>
      <p:ext uri="{BB962C8B-B14F-4D97-AF65-F5344CB8AC3E}">
        <p14:creationId xmlns:p14="http://schemas.microsoft.com/office/powerpoint/2010/main" val="385735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7F942-2A96-44EF-871E-FA96F97A8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062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zh-CN" sz="4800" dirty="0"/>
          </a:p>
          <a:p>
            <a:pPr marL="0" indent="0">
              <a:buNone/>
            </a:pPr>
            <a:endParaRPr lang="en-US" altLang="zh-CN" sz="4800" dirty="0"/>
          </a:p>
          <a:p>
            <a:pPr marL="0" indent="0" algn="ctr">
              <a:buNone/>
            </a:pPr>
            <a:r>
              <a:rPr lang="zh-CN" altLang="en-US" sz="4800" dirty="0"/>
              <a:t>求关注！求三连！</a:t>
            </a:r>
            <a:endParaRPr lang="en-US" altLang="zh-CN" sz="4800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7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146</Words>
  <Application>Microsoft Office PowerPoint</Application>
  <PresentationFormat>宽屏</PresentationFormat>
  <Paragraphs>18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Verona程序语言</vt:lpstr>
      <vt:lpstr>Verona——一个意大利城市</vt:lpstr>
      <vt:lpstr>Verona项目</vt:lpstr>
      <vt:lpstr>Verona项目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Verona程序语言</dc:title>
  <dc:creator>snsn1</dc:creator>
  <cp:lastModifiedBy>snsn1</cp:lastModifiedBy>
  <cp:revision>2</cp:revision>
  <dcterms:created xsi:type="dcterms:W3CDTF">2020-01-22T10:35:50Z</dcterms:created>
  <dcterms:modified xsi:type="dcterms:W3CDTF">2020-01-22T10:53:45Z</dcterms:modified>
</cp:coreProperties>
</file>