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5" d="100"/>
          <a:sy n="55" d="100"/>
        </p:scale>
        <p:origin x="106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DA8D-27B8-0B49-0A12-5341617B2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219A5-09A4-44E5-C0F2-E43785A22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E4B0E-E244-8886-5534-392E8023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911-4E1A-4282-B182-1B9B32DF6D65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8D8A5-92F8-8EBB-80BE-A13908E50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54DF0-A5A7-3A3D-9563-144EB5A0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EB7B-DC86-4846-AAFA-6800B07FC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91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E5DA-74BC-7907-1002-4CC701DE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BF839-4708-4759-7CA7-8CFEB3624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41D65-2B94-2BBF-C5DB-E2AB41AB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911-4E1A-4282-B182-1B9B32DF6D65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8CA11-A4F2-9892-EDB7-35B21EA0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00286-4039-7CE6-E5E7-C4609E60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EB7B-DC86-4846-AAFA-6800B07FC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74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13358-7C96-5D9F-F7BD-C1060D191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BA56B-C6A3-6BAA-042A-2DD1912FE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8B13C-BB12-FCD9-0FE0-3E56F7FE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911-4E1A-4282-B182-1B9B32DF6D65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12ACC-3F54-107E-6F9C-72AC17463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AF1E4-09C4-B0E0-AED5-2CA751D7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EB7B-DC86-4846-AAFA-6800B07FC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A9ED9-162E-2DA1-1FA3-91FB05C1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F65D2-D1DF-8201-C6FD-F5C4D8FF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F00FA-24D3-CE93-CE2F-1A886988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911-4E1A-4282-B182-1B9B32DF6D65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C84F7-FED2-1481-1C51-B605EAD0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70258-B1C8-94C2-D533-8BAED3C3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EB7B-DC86-4846-AAFA-6800B07FC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66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C797-71A1-8F83-7CD2-09AEB2308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3CD59-81E9-F93C-8DDA-D04436BF4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53B60-0613-6743-AC25-1811D64D1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911-4E1A-4282-B182-1B9B32DF6D65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50ED6-AA4B-D72F-CA6F-215C25536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F75BF-D5BF-3A8D-391B-BA6EF1FC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EB7B-DC86-4846-AAFA-6800B07FC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9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33BA-049F-4819-D6E3-D37094BD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DDE2A-3469-5A19-353C-DC7FD3216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4321A-0C72-DC04-9113-5FABB3084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E3D56-CC2C-7674-FA32-8AA402094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911-4E1A-4282-B182-1B9B32DF6D65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C131C-94E6-62FC-1C86-05C331C2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D4D6F-F812-E551-1998-7D9A5095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EB7B-DC86-4846-AAFA-6800B07FC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69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D298-EF68-F6D1-0992-92754FEF7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59EEB-9C92-8ABE-C0AC-557B1CF7D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2CEA-06FC-D31F-5B1E-32DBAB8D0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185636-787D-1967-DD27-C0CD9CB23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E51DB7-6A34-8E95-9F29-741DBEEC5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15CCC5-C5CD-7A97-0A4D-99C46A46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911-4E1A-4282-B182-1B9B32DF6D65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B81B55-4E56-A514-30D6-04CB5446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781DA-303D-9022-1987-81548F9A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EB7B-DC86-4846-AAFA-6800B07FC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F18C-1207-F0C6-1F96-17B9A131E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636F92-7C85-1F00-EC01-F047C64F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911-4E1A-4282-B182-1B9B32DF6D65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FFA77-BD51-6050-05B9-6A3B9273A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8C250-BF99-BF24-E33C-349A9536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EB7B-DC86-4846-AAFA-6800B07FC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14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70484-9959-3F5D-F85E-9793BF154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911-4E1A-4282-B182-1B9B32DF6D65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551AC-6B86-6569-E733-66D7A393E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8BEF6-4D01-78FF-04D2-F99EF43C1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EB7B-DC86-4846-AAFA-6800B07FC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58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51D0D-657D-62E1-4065-2C31380E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5B636-A00D-6454-444F-0CD9ABA13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AE58D-96BD-1994-D9BD-91F5CEA24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1CBC7-85EF-F659-8EA9-46D8533C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911-4E1A-4282-B182-1B9B32DF6D65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D5AFA-32C2-214B-BB14-34B574EF2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BBE70-7F76-888B-9245-A8226F38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EB7B-DC86-4846-AAFA-6800B07FC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75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4EC9-E363-7C32-85EE-5BA127C6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38A355-984D-41A2-CBDA-915DB213C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9F84E-D3FB-D5EF-0CF3-B1FD5D56D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2BD0A-9673-47BB-2BE5-0CD2199A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911-4E1A-4282-B182-1B9B32DF6D65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2B74A-5FA8-23DD-A123-85C01BDA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B2426-FDCB-6207-2D17-5C02B21B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EB7B-DC86-4846-AAFA-6800B07FC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87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7DC3BD-C470-2449-B562-0C4CA89E5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680DF-F946-488E-CFF6-63C8AE70C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E1910-B441-2CF2-C62D-1C4298FD1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25911-4E1A-4282-B182-1B9B32DF6D65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FDF10-E5C3-FD3B-22A3-C30501E6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511B7-AA0B-9F19-EC97-556BF2E2A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7EB7B-DC86-4846-AAFA-6800B07FC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39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4238019-56ED-9531-20A6-741D55CA4705}"/>
              </a:ext>
            </a:extLst>
          </p:cNvPr>
          <p:cNvGrpSpPr/>
          <p:nvPr/>
        </p:nvGrpSpPr>
        <p:grpSpPr>
          <a:xfrm>
            <a:off x="2065501" y="227285"/>
            <a:ext cx="5511853" cy="10570982"/>
            <a:chOff x="2065501" y="227285"/>
            <a:chExt cx="5511853" cy="10570982"/>
          </a:xfrm>
        </p:grpSpPr>
        <p:sp>
          <p:nvSpPr>
            <p:cNvPr id="4" name="Flowchart: Terminator 3">
              <a:extLst>
                <a:ext uri="{FF2B5EF4-FFF2-40B4-BE49-F238E27FC236}">
                  <a16:creationId xmlns:a16="http://schemas.microsoft.com/office/drawing/2014/main" id="{D9E0822F-9326-6D24-0C5A-A99BD84372DA}"/>
                </a:ext>
              </a:extLst>
            </p:cNvPr>
            <p:cNvSpPr/>
            <p:nvPr/>
          </p:nvSpPr>
          <p:spPr>
            <a:xfrm>
              <a:off x="4284281" y="227285"/>
              <a:ext cx="1481958" cy="409904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Start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6FE119C-A662-D368-39EC-450E9B476CF5}"/>
                </a:ext>
              </a:extLst>
            </p:cNvPr>
            <p:cNvSpPr/>
            <p:nvPr/>
          </p:nvSpPr>
          <p:spPr>
            <a:xfrm>
              <a:off x="3831022" y="966951"/>
              <a:ext cx="2388476" cy="4099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Set Sensitivity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753353-5F9A-8C64-6B02-D5163A17EBC2}"/>
                </a:ext>
              </a:extLst>
            </p:cNvPr>
            <p:cNvSpPr/>
            <p:nvPr/>
          </p:nvSpPr>
          <p:spPr>
            <a:xfrm>
              <a:off x="3831022" y="1768364"/>
              <a:ext cx="2388476" cy="4099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Camera Started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714C955-C4FC-71A8-58EA-A5850AAC7A55}"/>
                </a:ext>
              </a:extLst>
            </p:cNvPr>
            <p:cNvSpPr/>
            <p:nvPr/>
          </p:nvSpPr>
          <p:spPr>
            <a:xfrm>
              <a:off x="3831022" y="2508030"/>
              <a:ext cx="2388476" cy="4099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Face detection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Decision 7">
              <a:extLst>
                <a:ext uri="{FF2B5EF4-FFF2-40B4-BE49-F238E27FC236}">
                  <a16:creationId xmlns:a16="http://schemas.microsoft.com/office/drawing/2014/main" id="{A84E37CB-BA56-1D09-9CA2-FDACF94CFBE4}"/>
                </a:ext>
              </a:extLst>
            </p:cNvPr>
            <p:cNvSpPr/>
            <p:nvPr/>
          </p:nvSpPr>
          <p:spPr>
            <a:xfrm>
              <a:off x="3962399" y="3323896"/>
              <a:ext cx="2133601" cy="1094390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Capture frame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9E4379-2E38-BEA3-645B-468E0FDBC2DB}"/>
                </a:ext>
              </a:extLst>
            </p:cNvPr>
            <p:cNvSpPr/>
            <p:nvPr/>
          </p:nvSpPr>
          <p:spPr>
            <a:xfrm>
              <a:off x="3831022" y="4824248"/>
              <a:ext cx="2388476" cy="4099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Eye Detection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FF3E41-2099-AA27-2D87-9537243D4AB5}"/>
                </a:ext>
              </a:extLst>
            </p:cNvPr>
            <p:cNvSpPr/>
            <p:nvPr/>
          </p:nvSpPr>
          <p:spPr>
            <a:xfrm>
              <a:off x="3839068" y="9467535"/>
              <a:ext cx="2388476" cy="4099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Closes Application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3" name="Flowchart: Terminator 12">
              <a:extLst>
                <a:ext uri="{FF2B5EF4-FFF2-40B4-BE49-F238E27FC236}">
                  <a16:creationId xmlns:a16="http://schemas.microsoft.com/office/drawing/2014/main" id="{17C99CB4-7442-1627-839A-7F6407CDED68}"/>
                </a:ext>
              </a:extLst>
            </p:cNvPr>
            <p:cNvSpPr/>
            <p:nvPr/>
          </p:nvSpPr>
          <p:spPr>
            <a:xfrm>
              <a:off x="4251293" y="10388363"/>
              <a:ext cx="1481958" cy="409904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End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B736AF8-2323-BFF5-B62F-61925F0A3E98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5025260" y="637189"/>
              <a:ext cx="0" cy="3297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95EDDEA-47BF-EF25-9FA1-9338777958D6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5025260" y="2917934"/>
              <a:ext cx="3940" cy="405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E028D7B-E9C5-A7D0-3A7F-CFCF3783A7F4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5033306" y="9877439"/>
              <a:ext cx="0" cy="5109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179B7E8-9FCE-9400-0564-67DB2FEE8600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5025260" y="1376855"/>
              <a:ext cx="0" cy="3915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01AA2A8-9625-4E5E-7E45-D93958B305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6737" y="9392100"/>
              <a:ext cx="71070" cy="1091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906B8EA-705F-0188-A571-7694EDA673F9}"/>
                </a:ext>
              </a:extLst>
            </p:cNvPr>
            <p:cNvCxnSpPr>
              <a:cxnSpLocks/>
              <a:stCxn id="9" idx="2"/>
              <a:endCxn id="47" idx="0"/>
            </p:cNvCxnSpPr>
            <p:nvPr/>
          </p:nvCxnSpPr>
          <p:spPr>
            <a:xfrm>
              <a:off x="5025260" y="5234152"/>
              <a:ext cx="8047" cy="4097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B782C51-89FA-BFF9-8942-FDB964E86A98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 flipH="1">
              <a:off x="5025260" y="4418286"/>
              <a:ext cx="3940" cy="4059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lowchart: Decision 46">
              <a:extLst>
                <a:ext uri="{FF2B5EF4-FFF2-40B4-BE49-F238E27FC236}">
                  <a16:creationId xmlns:a16="http://schemas.microsoft.com/office/drawing/2014/main" id="{E97D1471-6E32-21D8-670E-3CF827AC1DCD}"/>
                </a:ext>
              </a:extLst>
            </p:cNvPr>
            <p:cNvSpPr/>
            <p:nvPr/>
          </p:nvSpPr>
          <p:spPr>
            <a:xfrm>
              <a:off x="3699636" y="5643928"/>
              <a:ext cx="2667341" cy="1483727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Drowsiness Detection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8EA1EA3-3B18-553D-7177-110B68A9FCA8}"/>
                </a:ext>
              </a:extLst>
            </p:cNvPr>
            <p:cNvSpPr/>
            <p:nvPr/>
          </p:nvSpPr>
          <p:spPr>
            <a:xfrm>
              <a:off x="3839068" y="7634169"/>
              <a:ext cx="2388476" cy="4099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Beep alert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EFC2D3B-0CA9-4051-D3DF-93A09C8E62FE}"/>
                </a:ext>
              </a:extLst>
            </p:cNvPr>
            <p:cNvSpPr/>
            <p:nvPr/>
          </p:nvSpPr>
          <p:spPr>
            <a:xfrm>
              <a:off x="3839068" y="8428583"/>
              <a:ext cx="2388476" cy="4099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Result screen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7EC2894-EB88-AEBF-5B23-AF81D96BDCF8}"/>
                </a:ext>
              </a:extLst>
            </p:cNvPr>
            <p:cNvCxnSpPr>
              <a:cxnSpLocks/>
              <a:stCxn id="63" idx="2"/>
              <a:endCxn id="11" idx="0"/>
            </p:cNvCxnSpPr>
            <p:nvPr/>
          </p:nvCxnSpPr>
          <p:spPr>
            <a:xfrm>
              <a:off x="5033306" y="8838487"/>
              <a:ext cx="0" cy="6290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FF29440D-2AF8-0DE5-0401-3044C34D62F1}"/>
                </a:ext>
              </a:extLst>
            </p:cNvPr>
            <p:cNvCxnSpPr>
              <a:cxnSpLocks/>
              <a:stCxn id="52" idx="2"/>
              <a:endCxn id="63" idx="0"/>
            </p:cNvCxnSpPr>
            <p:nvPr/>
          </p:nvCxnSpPr>
          <p:spPr>
            <a:xfrm>
              <a:off x="5033306" y="8044073"/>
              <a:ext cx="0" cy="3845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6C3A51A-1408-90D8-DF79-897C6CDC53A1}"/>
                </a:ext>
              </a:extLst>
            </p:cNvPr>
            <p:cNvCxnSpPr>
              <a:cxnSpLocks/>
              <a:stCxn id="47" idx="2"/>
              <a:endCxn id="52" idx="0"/>
            </p:cNvCxnSpPr>
            <p:nvPr/>
          </p:nvCxnSpPr>
          <p:spPr>
            <a:xfrm flipH="1">
              <a:off x="5033306" y="7127655"/>
              <a:ext cx="1" cy="5065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52B1D12-D150-6C3C-1102-6371A9333073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>
              <a:off x="6366977" y="6385792"/>
              <a:ext cx="809327" cy="15008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0CBA403-BC1E-25FB-70F0-302140C6079E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497306" y="2712982"/>
              <a:ext cx="1333716" cy="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or: Elbow 99">
              <a:extLst>
                <a:ext uri="{FF2B5EF4-FFF2-40B4-BE49-F238E27FC236}">
                  <a16:creationId xmlns:a16="http://schemas.microsoft.com/office/drawing/2014/main" id="{B798D603-F013-F768-8E6C-012BCB92BB04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rot="10800000">
              <a:off x="2489260" y="2712983"/>
              <a:ext cx="1349808" cy="695950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04568EDB-D80A-68AA-ECBA-60F827DFEC70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rot="16200000" flipV="1">
              <a:off x="6011900" y="5236798"/>
              <a:ext cx="1354394" cy="93919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5F072D1-A3C8-C6FE-D296-AF4A3D09C889}"/>
                </a:ext>
              </a:extLst>
            </p:cNvPr>
            <p:cNvSpPr txBox="1"/>
            <p:nvPr/>
          </p:nvSpPr>
          <p:spPr>
            <a:xfrm>
              <a:off x="6778701" y="5521730"/>
              <a:ext cx="7986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   NO</a:t>
              </a:r>
              <a:endParaRPr lang="en-IN" b="1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86C1106-D547-FFB5-64D9-9F7E98AA68F3}"/>
                </a:ext>
              </a:extLst>
            </p:cNvPr>
            <p:cNvSpPr txBox="1"/>
            <p:nvPr/>
          </p:nvSpPr>
          <p:spPr>
            <a:xfrm>
              <a:off x="2065501" y="5729622"/>
              <a:ext cx="7986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   NO</a:t>
              </a:r>
              <a:endParaRPr lang="en-IN" b="1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B7FA40B-A5FA-C950-EDFF-D986FD9BDBE5}"/>
                </a:ext>
              </a:extLst>
            </p:cNvPr>
            <p:cNvSpPr txBox="1"/>
            <p:nvPr/>
          </p:nvSpPr>
          <p:spPr>
            <a:xfrm>
              <a:off x="4664363" y="9928502"/>
              <a:ext cx="65581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   Yes</a:t>
              </a:r>
              <a:endParaRPr lang="en-IN" sz="1400" b="1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260EE26-8D9B-F060-05D3-751C0CB220DD}"/>
                </a:ext>
              </a:extLst>
            </p:cNvPr>
            <p:cNvSpPr txBox="1"/>
            <p:nvPr/>
          </p:nvSpPr>
          <p:spPr>
            <a:xfrm>
              <a:off x="4713108" y="7161873"/>
              <a:ext cx="65581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   Yes</a:t>
              </a:r>
              <a:endParaRPr lang="en-IN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3727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Abhay Singh</dc:creator>
  <cp:lastModifiedBy>Abhay Singh</cp:lastModifiedBy>
  <cp:revision>1</cp:revision>
  <dcterms:created xsi:type="dcterms:W3CDTF">2023-05-23T21:12:52Z</dcterms:created>
  <dcterms:modified xsi:type="dcterms:W3CDTF">2023-05-23T21:13:03Z</dcterms:modified>
</cp:coreProperties>
</file>